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225F4-7EBB-4CE2-9E4C-C95204FB0B7F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B9C51-AAE1-44B2-8CE7-07C7B668F5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32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840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40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51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92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173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735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189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574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18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66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4DC2-48E0-A64E-AD74-595CA2B5CD00}" type="datetimeFigureOut">
              <a:rPr lang="da-DK" smtClean="0"/>
              <a:t>14/01/18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20B5-75D1-1644-A5F5-68FD983A52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868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98C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54DC2-48E0-A64E-AD74-595CA2B5CD00}" type="datetimeFigureOut">
              <a:rPr lang="da-DK" smtClean="0"/>
              <a:pPr/>
              <a:t>14/01/18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20B5-75D1-1644-A5F5-68FD983A529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Billede 8" descr="Medidyne u payoff HVID lill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425" y="246527"/>
            <a:ext cx="1522756" cy="29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5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sbh@medidyne.dk" TargetMode="External"/><Relationship Id="rId3" Type="http://schemas.openxmlformats.org/officeDocument/2006/relationships/hyperlink" Target="http://medidyne.dk/maerker/microlif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måler man </a:t>
            </a:r>
            <a:r>
              <a:rPr lang="da-DK"/>
              <a:t>blodtrykket korrekt?</a:t>
            </a:r>
            <a:endParaRPr lang="da-DK" dirty="0"/>
          </a:p>
        </p:txBody>
      </p:sp>
      <p:sp>
        <p:nvSpPr>
          <p:cNvPr id="17" name="Pladsholder til indhold 1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dirty="0" err="1"/>
              <a:t>Blodtryksmåling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8 </a:t>
            </a:r>
            <a:r>
              <a:rPr lang="en-US" b="1" dirty="0" err="1"/>
              <a:t>trin</a:t>
            </a:r>
            <a:endParaRPr lang="en-US" b="1" dirty="0"/>
          </a:p>
          <a:p>
            <a:pPr fontAlgn="base"/>
            <a:r>
              <a:rPr lang="en-US" dirty="0" err="1"/>
              <a:t>Vælg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rolig</a:t>
            </a:r>
            <a:r>
              <a:rPr lang="en-US" dirty="0"/>
              <a:t> </a:t>
            </a:r>
            <a:r>
              <a:rPr lang="en-US" dirty="0" err="1"/>
              <a:t>omgivelse</a:t>
            </a:r>
            <a:endParaRPr lang="en-US" dirty="0"/>
          </a:p>
          <a:p>
            <a:pPr fontAlgn="base"/>
            <a:r>
              <a:rPr lang="en-US" dirty="0" err="1"/>
              <a:t>Hav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blyant</a:t>
            </a:r>
            <a:r>
              <a:rPr lang="en-US" dirty="0"/>
              <a:t>/</a:t>
            </a:r>
            <a:r>
              <a:rPr lang="en-US" dirty="0" err="1"/>
              <a:t>kuglepen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du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skrive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målte</a:t>
            </a:r>
            <a:r>
              <a:rPr lang="en-US" dirty="0"/>
              <a:t> </a:t>
            </a:r>
            <a:r>
              <a:rPr lang="en-US" dirty="0" err="1"/>
              <a:t>blodtryk</a:t>
            </a:r>
            <a:r>
              <a:rPr lang="en-US" dirty="0"/>
              <a:t> </a:t>
            </a:r>
            <a:r>
              <a:rPr lang="en-US" dirty="0" err="1"/>
              <a:t>ned</a:t>
            </a:r>
            <a:r>
              <a:rPr lang="en-US" dirty="0"/>
              <a:t> – mange </a:t>
            </a:r>
            <a:r>
              <a:rPr lang="en-US" dirty="0" err="1"/>
              <a:t>apparater</a:t>
            </a:r>
            <a:r>
              <a:rPr lang="en-US" dirty="0"/>
              <a:t> </a:t>
            </a:r>
            <a:r>
              <a:rPr lang="en-US" dirty="0" err="1"/>
              <a:t>lagrer</a:t>
            </a:r>
            <a:r>
              <a:rPr lang="en-US" dirty="0"/>
              <a:t> dog </a:t>
            </a:r>
            <a:r>
              <a:rPr lang="en-US" dirty="0" err="1"/>
              <a:t>automatisk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målte</a:t>
            </a:r>
            <a:r>
              <a:rPr lang="en-US" dirty="0"/>
              <a:t> </a:t>
            </a:r>
            <a:r>
              <a:rPr lang="en-US" dirty="0" err="1"/>
              <a:t>blodtryk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hukommelse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apparatet</a:t>
            </a:r>
            <a:endParaRPr lang="en-US" dirty="0"/>
          </a:p>
          <a:p>
            <a:pPr fontAlgn="base"/>
            <a:r>
              <a:rPr lang="en-US" dirty="0"/>
              <a:t>Sid </a:t>
            </a:r>
            <a:r>
              <a:rPr lang="en-US" dirty="0" err="1"/>
              <a:t>afslappet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stol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læg</a:t>
            </a:r>
            <a:r>
              <a:rPr lang="en-US" dirty="0"/>
              <a:t> den bare arm (normal </a:t>
            </a:r>
            <a:r>
              <a:rPr lang="en-US" dirty="0" err="1"/>
              <a:t>venstre</a:t>
            </a:r>
            <a:r>
              <a:rPr lang="en-US" dirty="0"/>
              <a:t> arm) </a:t>
            </a:r>
            <a:r>
              <a:rPr lang="en-US" dirty="0" err="1"/>
              <a:t>vandret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et </a:t>
            </a:r>
            <a:r>
              <a:rPr lang="en-US" dirty="0" err="1"/>
              <a:t>normalt</a:t>
            </a:r>
            <a:r>
              <a:rPr lang="en-US" dirty="0"/>
              <a:t> </a:t>
            </a:r>
            <a:r>
              <a:rPr lang="en-US" dirty="0" err="1"/>
              <a:t>bord</a:t>
            </a:r>
            <a:r>
              <a:rPr lang="en-US" dirty="0"/>
              <a:t>, </a:t>
            </a:r>
            <a:r>
              <a:rPr lang="en-US" dirty="0" err="1"/>
              <a:t>således</a:t>
            </a:r>
            <a:r>
              <a:rPr lang="en-US" dirty="0"/>
              <a:t> at </a:t>
            </a:r>
            <a:r>
              <a:rPr lang="en-US" dirty="0" err="1"/>
              <a:t>midten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overarmen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samme</a:t>
            </a:r>
            <a:r>
              <a:rPr lang="en-US" dirty="0"/>
              <a:t>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hjertet</a:t>
            </a:r>
            <a:endParaRPr lang="en-US" dirty="0"/>
          </a:p>
          <a:p>
            <a:pPr fontAlgn="base"/>
            <a:r>
              <a:rPr lang="en-US" dirty="0" err="1"/>
              <a:t>Anbring</a:t>
            </a:r>
            <a:r>
              <a:rPr lang="en-US" dirty="0"/>
              <a:t> </a:t>
            </a:r>
            <a:r>
              <a:rPr lang="en-US" dirty="0" err="1"/>
              <a:t>blodtryksmanchetten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overarmen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håndleddet</a:t>
            </a:r>
            <a:r>
              <a:rPr lang="en-US" dirty="0"/>
              <a:t> (</a:t>
            </a:r>
            <a:r>
              <a:rPr lang="en-US" dirty="0" err="1"/>
              <a:t>afhængig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hvilket</a:t>
            </a:r>
            <a:r>
              <a:rPr lang="en-US" dirty="0"/>
              <a:t> type apparat der </a:t>
            </a:r>
            <a:r>
              <a:rPr lang="en-US" dirty="0" err="1"/>
              <a:t>anvendes</a:t>
            </a:r>
            <a:r>
              <a:rPr lang="en-US" dirty="0"/>
              <a:t>)</a:t>
            </a:r>
          </a:p>
          <a:p>
            <a:pPr fontAlgn="base"/>
            <a:r>
              <a:rPr lang="en-US" dirty="0" err="1"/>
              <a:t>Læs</a:t>
            </a:r>
            <a:r>
              <a:rPr lang="en-US" dirty="0"/>
              <a:t> </a:t>
            </a:r>
            <a:r>
              <a:rPr lang="en-US" dirty="0" err="1"/>
              <a:t>producentens</a:t>
            </a:r>
            <a:r>
              <a:rPr lang="en-US" dirty="0"/>
              <a:t> </a:t>
            </a:r>
            <a:r>
              <a:rPr lang="en-US" dirty="0" err="1"/>
              <a:t>instruktion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brugen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aktuelle</a:t>
            </a:r>
            <a:r>
              <a:rPr lang="en-US" dirty="0"/>
              <a:t> apparat</a:t>
            </a:r>
          </a:p>
          <a:p>
            <a:pPr fontAlgn="base"/>
            <a:r>
              <a:rPr lang="en-US" dirty="0" err="1"/>
              <a:t>Udfør</a:t>
            </a:r>
            <a:r>
              <a:rPr lang="en-US" dirty="0"/>
              <a:t> </a:t>
            </a:r>
            <a:r>
              <a:rPr lang="en-US" dirty="0" err="1"/>
              <a:t>blodtryksmålingen</a:t>
            </a:r>
            <a:endParaRPr lang="en-US" dirty="0"/>
          </a:p>
          <a:p>
            <a:pPr fontAlgn="base"/>
            <a:r>
              <a:rPr lang="en-US" dirty="0" err="1"/>
              <a:t>Hvis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målte</a:t>
            </a:r>
            <a:r>
              <a:rPr lang="en-US" dirty="0"/>
              <a:t> </a:t>
            </a:r>
            <a:r>
              <a:rPr lang="en-US" dirty="0" err="1"/>
              <a:t>blodtryk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gemmes</a:t>
            </a:r>
            <a:r>
              <a:rPr lang="en-US" dirty="0"/>
              <a:t> </a:t>
            </a:r>
            <a:r>
              <a:rPr lang="en-US" dirty="0" err="1"/>
              <a:t>automatisk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apparatet</a:t>
            </a:r>
            <a:r>
              <a:rPr lang="en-US" dirty="0"/>
              <a:t>, </a:t>
            </a:r>
            <a:r>
              <a:rPr lang="en-US" dirty="0" err="1"/>
              <a:t>skriver</a:t>
            </a:r>
            <a:r>
              <a:rPr lang="en-US" dirty="0"/>
              <a:t> man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målte</a:t>
            </a:r>
            <a:r>
              <a:rPr lang="en-US" dirty="0"/>
              <a:t> </a:t>
            </a:r>
            <a:r>
              <a:rPr lang="en-US" dirty="0" err="1"/>
              <a:t>blodtryk</a:t>
            </a:r>
            <a:r>
              <a:rPr lang="en-US" dirty="0"/>
              <a:t> </a:t>
            </a:r>
            <a:r>
              <a:rPr lang="en-US" dirty="0" err="1"/>
              <a:t>ned</a:t>
            </a:r>
            <a:endParaRPr lang="en-US" dirty="0"/>
          </a:p>
          <a:p>
            <a:pPr fontAlgn="base"/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anbefales</a:t>
            </a:r>
            <a:r>
              <a:rPr lang="en-US" dirty="0"/>
              <a:t> </a:t>
            </a:r>
            <a:r>
              <a:rPr lang="en-US" dirty="0" err="1"/>
              <a:t>altid</a:t>
            </a:r>
            <a:r>
              <a:rPr lang="en-US" dirty="0"/>
              <a:t> at </a:t>
            </a:r>
            <a:r>
              <a:rPr lang="en-US" dirty="0" err="1"/>
              <a:t>måle</a:t>
            </a:r>
            <a:r>
              <a:rPr lang="en-US" dirty="0"/>
              <a:t> 3 </a:t>
            </a:r>
            <a:r>
              <a:rPr lang="en-US" dirty="0" err="1"/>
              <a:t>blodtryk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hinanden</a:t>
            </a:r>
            <a:endParaRPr lang="en-US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3542355" y="29860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892943" y="46752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75568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Fejlkilder ved blodtryksmåling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117600" y="2633133"/>
            <a:ext cx="64493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Der anvendes en forkert størrelse manchet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Bevægelse under måling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Er denne størrelse manchet egnet til blodtryksmåleren – udluft-</a:t>
            </a:r>
          </a:p>
          <a:p>
            <a:r>
              <a:rPr lang="da-DK" dirty="0"/>
              <a:t>     </a:t>
            </a:r>
            <a:r>
              <a:rPr lang="da-DK" dirty="0" err="1"/>
              <a:t>ningshastighed</a:t>
            </a:r>
            <a:r>
              <a:rPr lang="da-DK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Der anvendes blodtryksmålere som ikke er officielt godkendt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Skal være godkendt i.f.t. BHS – British Hypertension Society</a:t>
            </a:r>
          </a:p>
          <a:p>
            <a:r>
              <a:rPr lang="da-DK" dirty="0"/>
              <a:t>     og/eller EHS – European Hypertension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236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Alm. teori om BT-måling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481667" y="2243667"/>
            <a:ext cx="3571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Oppumpning/udluftning/måling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Måling under oppumpning – IMT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142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MAM teknologi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109133" y="2616200"/>
            <a:ext cx="710726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Der måles 3 blodtryk efter hinanden med 15 sek. interval</a:t>
            </a:r>
          </a:p>
          <a:p>
            <a:r>
              <a:rPr lang="da-DK" dirty="0"/>
              <a:t>     mellem hver måling – kaldes MAM-teknologi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Ligger det målte blodtryk indenfor en accepteret grænse kommer</a:t>
            </a:r>
          </a:p>
          <a:p>
            <a:r>
              <a:rPr lang="da-DK" dirty="0"/>
              <a:t>      det i den ”grønne kasse”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Ligger det målte blodtryk væsentlig uden for den accepterede grænse</a:t>
            </a:r>
          </a:p>
          <a:p>
            <a:r>
              <a:rPr lang="da-DK" dirty="0"/>
              <a:t>      komme den i den ”røde kasse” og bliver kasseret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Ligger det målet blodtryk midt imellem ovennævnte grænser, kommer </a:t>
            </a:r>
          </a:p>
          <a:p>
            <a:r>
              <a:rPr lang="da-DK" dirty="0"/>
              <a:t>      det i den ”gule kasse” og der beregnes et vægtet gennemsnit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3 målinger efter hinanden giver </a:t>
            </a:r>
            <a:r>
              <a:rPr lang="da-DK" b="1" dirty="0"/>
              <a:t>altid </a:t>
            </a:r>
            <a:r>
              <a:rPr lang="da-DK" dirty="0"/>
              <a:t>det mest præcise blodtryk</a:t>
            </a:r>
          </a:p>
        </p:txBody>
      </p:sp>
    </p:spTree>
    <p:extLst>
      <p:ext uri="{BB962C8B-B14F-4D97-AF65-F5344CB8AC3E}">
        <p14:creationId xmlns:p14="http://schemas.microsoft.com/office/powerpoint/2010/main" val="418028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Blodtryksmålere med MAM-teknologi</a:t>
            </a:r>
          </a:p>
        </p:txBody>
      </p:sp>
      <p:pic>
        <p:nvPicPr>
          <p:cNvPr id="1026" name="Picture 2" descr="Microlife BP A3L Comfort blodtryksmå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71" y="1854994"/>
            <a:ext cx="3983249" cy="219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1515533" y="4639733"/>
            <a:ext cx="4428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Ny model – erstatter BP A3 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Måler under oppumpning – IMT-teknologi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5116647" y="2841637"/>
            <a:ext cx="165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BP A3L </a:t>
            </a:r>
            <a:r>
              <a:rPr lang="da-DK" dirty="0" err="1"/>
              <a:t>Comfort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551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Blodtryksmålere med MAM-teknologi</a:t>
            </a:r>
          </a:p>
        </p:txBody>
      </p:sp>
      <p:pic>
        <p:nvPicPr>
          <p:cNvPr id="2050" name="Picture 2" descr="Microlife BP A6 BT Bluetooth blodtryksmå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9" y="2287509"/>
            <a:ext cx="4318528" cy="23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5842000" y="3344333"/>
            <a:ext cx="101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BP A6 BT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1430867" y="5130800"/>
            <a:ext cx="5976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Ny A6-model med </a:t>
            </a:r>
            <a:r>
              <a:rPr lang="da-DK" dirty="0" err="1"/>
              <a:t>BlueTooth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Kompatibel med </a:t>
            </a:r>
            <a:r>
              <a:rPr lang="da-DK" dirty="0" err="1"/>
              <a:t>App´en</a:t>
            </a:r>
            <a:r>
              <a:rPr lang="da-DK" dirty="0"/>
              <a:t> </a:t>
            </a:r>
            <a:r>
              <a:rPr lang="da-DK" dirty="0" err="1"/>
              <a:t>Connected</a:t>
            </a:r>
            <a:r>
              <a:rPr lang="da-DK" dirty="0"/>
              <a:t> Health (IOS + Android)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Kan detektere </a:t>
            </a:r>
            <a:r>
              <a:rPr lang="da-DK" dirty="0" err="1"/>
              <a:t>atrieflimmer</a:t>
            </a:r>
            <a:r>
              <a:rPr lang="da-DK" dirty="0"/>
              <a:t> og måle under </a:t>
            </a:r>
            <a:r>
              <a:rPr lang="da-DK" dirty="0" err="1"/>
              <a:t>atrieflimmer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503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Connected</a:t>
            </a:r>
            <a:r>
              <a:rPr lang="da-DK" dirty="0"/>
              <a:t> </a:t>
            </a:r>
            <a:r>
              <a:rPr lang="da-DK" dirty="0" err="1"/>
              <a:t>Healtch</a:t>
            </a:r>
            <a:r>
              <a:rPr lang="da-DK" dirty="0"/>
              <a:t> App for A6 BT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18" y="1761066"/>
            <a:ext cx="2518104" cy="447886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533" y="2235201"/>
            <a:ext cx="2446700" cy="435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81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Kontaktdetaljer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812800" y="2235200"/>
            <a:ext cx="39117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Steen Brenøe-Hansen</a:t>
            </a:r>
          </a:p>
          <a:p>
            <a:r>
              <a:rPr lang="da-DK" dirty="0"/>
              <a:t>Tlf. 26340705</a:t>
            </a:r>
          </a:p>
          <a:p>
            <a:r>
              <a:rPr lang="da-DK" dirty="0"/>
              <a:t>E-mail: </a:t>
            </a:r>
            <a:r>
              <a:rPr lang="da-DK" dirty="0">
                <a:hlinkClick r:id="rId2"/>
              </a:rPr>
              <a:t>sbh@medidyne.dk</a:t>
            </a:r>
            <a:endParaRPr lang="da-DK" dirty="0"/>
          </a:p>
          <a:p>
            <a:r>
              <a:rPr lang="da-DK" dirty="0">
                <a:hlinkClick r:id="rId3"/>
              </a:rPr>
              <a:t>http://medidyne.dk/maerker/microlife/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107458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375</Words>
  <Application>Microsoft Macintosh PowerPoint</Application>
  <PresentationFormat>Skærmshow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Hvordan måler man blodtrykket korrekt?</vt:lpstr>
      <vt:lpstr>Fejlkilder ved blodtryksmåling</vt:lpstr>
      <vt:lpstr>Alm. teori om BT-måling</vt:lpstr>
      <vt:lpstr>MAM teknologi</vt:lpstr>
      <vt:lpstr>Blodtryksmålere med MAM-teknologi</vt:lpstr>
      <vt:lpstr>Blodtryksmålere med MAM-teknologi</vt:lpstr>
      <vt:lpstr>Connected Healtch App for A6 BT</vt:lpstr>
      <vt:lpstr>Kontaktdetaljer</vt:lpstr>
    </vt:vector>
  </TitlesOfParts>
  <Company>Medidane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Tine Bøegh-Petersen</dc:creator>
  <cp:lastModifiedBy>Niels Westergård</cp:lastModifiedBy>
  <cp:revision>66</cp:revision>
  <dcterms:created xsi:type="dcterms:W3CDTF">2012-04-03T12:46:50Z</dcterms:created>
  <dcterms:modified xsi:type="dcterms:W3CDTF">2018-01-14T07:38:40Z</dcterms:modified>
</cp:coreProperties>
</file>