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notesMasterIdLst>
    <p:notesMasterId r:id="rId26"/>
  </p:notesMasterIdLst>
  <p:sldIdLst>
    <p:sldId id="300" r:id="rId3"/>
    <p:sldId id="341" r:id="rId4"/>
    <p:sldId id="362" r:id="rId5"/>
    <p:sldId id="337" r:id="rId6"/>
    <p:sldId id="364" r:id="rId7"/>
    <p:sldId id="270" r:id="rId8"/>
    <p:sldId id="380" r:id="rId9"/>
    <p:sldId id="381" r:id="rId10"/>
    <p:sldId id="368" r:id="rId11"/>
    <p:sldId id="386" r:id="rId12"/>
    <p:sldId id="384" r:id="rId13"/>
    <p:sldId id="377" r:id="rId14"/>
    <p:sldId id="383" r:id="rId15"/>
    <p:sldId id="367" r:id="rId16"/>
    <p:sldId id="346" r:id="rId17"/>
    <p:sldId id="382" r:id="rId18"/>
    <p:sldId id="342" r:id="rId19"/>
    <p:sldId id="385" r:id="rId20"/>
    <p:sldId id="357" r:id="rId21"/>
    <p:sldId id="363" r:id="rId22"/>
    <p:sldId id="358" r:id="rId23"/>
    <p:sldId id="375" r:id="rId24"/>
    <p:sldId id="359" r:id="rId25"/>
  </p:sldIdLst>
  <p:sldSz cx="9144000" cy="6858000" type="screen4x3"/>
  <p:notesSz cx="10018713" cy="6888163"/>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ørgen Thorndahl" initials="JT" lastIdx="2" clrIdx="0">
    <p:extLst>
      <p:ext uri="{19B8F6BF-5375-455C-9EA6-DF929625EA0E}">
        <p15:presenceInfo xmlns:p15="http://schemas.microsoft.com/office/powerpoint/2012/main" userId="1c656c40f01b1dd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F"/>
    <a:srgbClr val="4B4B4B"/>
    <a:srgbClr val="4B4B4D"/>
    <a:srgbClr val="212121"/>
    <a:srgbClr val="231F20"/>
    <a:srgbClr val="4242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4F3F31-4A60-4AEC-945F-FD79C008217A}" v="13" dt="2024-03-10T14:07:19.717"/>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86364" autoAdjust="0"/>
  </p:normalViewPr>
  <p:slideViewPr>
    <p:cSldViewPr showGuides="1">
      <p:cViewPr varScale="1">
        <p:scale>
          <a:sx n="77" d="100"/>
          <a:sy n="77" d="100"/>
        </p:scale>
        <p:origin x="928" y="5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36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1"/>
            <a:ext cx="4341443" cy="344408"/>
          </a:xfrm>
          <a:prstGeom prst="rect">
            <a:avLst/>
          </a:prstGeom>
        </p:spPr>
        <p:txBody>
          <a:bodyPr vert="horz" lIns="92464" tIns="46232" rIns="92464" bIns="46232" rtlCol="0"/>
          <a:lstStyle>
            <a:lvl1pPr algn="l">
              <a:defRPr sz="1200"/>
            </a:lvl1pPr>
          </a:lstStyle>
          <a:p>
            <a:endParaRPr lang="da-DK" dirty="0"/>
          </a:p>
        </p:txBody>
      </p:sp>
      <p:sp>
        <p:nvSpPr>
          <p:cNvPr id="3" name="Pladsholder til dato 2"/>
          <p:cNvSpPr>
            <a:spLocks noGrp="1"/>
          </p:cNvSpPr>
          <p:nvPr>
            <p:ph type="dt" idx="1"/>
          </p:nvPr>
        </p:nvSpPr>
        <p:spPr>
          <a:xfrm>
            <a:off x="5674952" y="1"/>
            <a:ext cx="4341443" cy="344408"/>
          </a:xfrm>
          <a:prstGeom prst="rect">
            <a:avLst/>
          </a:prstGeom>
        </p:spPr>
        <p:txBody>
          <a:bodyPr vert="horz" lIns="92464" tIns="46232" rIns="92464" bIns="46232" rtlCol="0"/>
          <a:lstStyle>
            <a:lvl1pPr algn="r">
              <a:defRPr sz="1200"/>
            </a:lvl1pPr>
          </a:lstStyle>
          <a:p>
            <a:fld id="{D0DF6BE9-1F79-4E2F-98D8-283CD6A61784}" type="datetimeFigureOut">
              <a:rPr lang="da-DK" smtClean="0"/>
              <a:t>14-03-2024</a:t>
            </a:fld>
            <a:endParaRPr lang="da-DK" dirty="0"/>
          </a:p>
        </p:txBody>
      </p:sp>
      <p:sp>
        <p:nvSpPr>
          <p:cNvPr id="4" name="Pladsholder til diasbillede 3"/>
          <p:cNvSpPr>
            <a:spLocks noGrp="1" noRot="1" noChangeAspect="1"/>
          </p:cNvSpPr>
          <p:nvPr>
            <p:ph type="sldImg" idx="2"/>
          </p:nvPr>
        </p:nvSpPr>
        <p:spPr>
          <a:xfrm>
            <a:off x="3286125" y="515938"/>
            <a:ext cx="3446463" cy="2584450"/>
          </a:xfrm>
          <a:prstGeom prst="rect">
            <a:avLst/>
          </a:prstGeom>
          <a:noFill/>
          <a:ln w="12700">
            <a:solidFill>
              <a:prstClr val="black"/>
            </a:solidFill>
          </a:ln>
        </p:spPr>
        <p:txBody>
          <a:bodyPr vert="horz" lIns="92464" tIns="46232" rIns="92464" bIns="46232" rtlCol="0" anchor="ctr"/>
          <a:lstStyle/>
          <a:p>
            <a:endParaRPr lang="da-DK" dirty="0"/>
          </a:p>
        </p:txBody>
      </p:sp>
      <p:sp>
        <p:nvSpPr>
          <p:cNvPr id="5" name="Pladsholder til noter 4"/>
          <p:cNvSpPr>
            <a:spLocks noGrp="1"/>
          </p:cNvSpPr>
          <p:nvPr>
            <p:ph type="body" sz="quarter" idx="3"/>
          </p:nvPr>
        </p:nvSpPr>
        <p:spPr>
          <a:xfrm>
            <a:off x="1001872" y="3271878"/>
            <a:ext cx="8014970" cy="3099673"/>
          </a:xfrm>
          <a:prstGeom prst="rect">
            <a:avLst/>
          </a:prstGeom>
        </p:spPr>
        <p:txBody>
          <a:bodyPr vert="horz" lIns="92464" tIns="46232" rIns="92464" bIns="46232"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1" y="6542560"/>
            <a:ext cx="4341443" cy="344408"/>
          </a:xfrm>
          <a:prstGeom prst="rect">
            <a:avLst/>
          </a:prstGeom>
        </p:spPr>
        <p:txBody>
          <a:bodyPr vert="horz" lIns="92464" tIns="46232" rIns="92464" bIns="46232" rtlCol="0" anchor="b"/>
          <a:lstStyle>
            <a:lvl1pPr algn="l">
              <a:defRPr sz="1200"/>
            </a:lvl1pPr>
          </a:lstStyle>
          <a:p>
            <a:endParaRPr lang="da-DK" dirty="0"/>
          </a:p>
        </p:txBody>
      </p:sp>
      <p:sp>
        <p:nvSpPr>
          <p:cNvPr id="7" name="Pladsholder til diasnummer 6"/>
          <p:cNvSpPr>
            <a:spLocks noGrp="1"/>
          </p:cNvSpPr>
          <p:nvPr>
            <p:ph type="sldNum" sz="quarter" idx="5"/>
          </p:nvPr>
        </p:nvSpPr>
        <p:spPr>
          <a:xfrm>
            <a:off x="5674952" y="6542560"/>
            <a:ext cx="4341443" cy="344408"/>
          </a:xfrm>
          <a:prstGeom prst="rect">
            <a:avLst/>
          </a:prstGeom>
        </p:spPr>
        <p:txBody>
          <a:bodyPr vert="horz" lIns="92464" tIns="46232" rIns="92464" bIns="46232" rtlCol="0" anchor="b"/>
          <a:lstStyle>
            <a:lvl1pPr algn="r">
              <a:defRPr sz="1200"/>
            </a:lvl1pPr>
          </a:lstStyle>
          <a:p>
            <a:fld id="{387CA2EC-F4BC-4B60-93FD-1FC933EADA43}" type="slidenum">
              <a:rPr lang="da-DK" smtClean="0"/>
              <a:t>‹nr.›</a:t>
            </a:fld>
            <a:endParaRPr lang="da-DK" dirty="0"/>
          </a:p>
        </p:txBody>
      </p:sp>
    </p:spTree>
    <p:extLst>
      <p:ext uri="{BB962C8B-B14F-4D97-AF65-F5344CB8AC3E}">
        <p14:creationId xmlns:p14="http://schemas.microsoft.com/office/powerpoint/2010/main" val="52085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7125" y="1479550"/>
            <a:ext cx="4603750" cy="3452813"/>
          </a:xfrm>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da-DK" sz="800" b="0" i="0" u="none" strike="noStrike" kern="1200" cap="none" spc="0" normalizeH="0" baseline="0" noProof="0" smtClean="0">
                <a:ln>
                  <a:noFill/>
                </a:ln>
                <a:solidFill>
                  <a:srgbClr val="000000"/>
                </a:solidFill>
                <a:effectLst/>
                <a:uLnTx/>
                <a:uFillTx/>
                <a:latin typeface="Robo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a-DK" sz="800" b="0" i="0" u="none" strike="noStrike" kern="1200" cap="none" spc="0" normalizeH="0" baseline="0" noProof="0" dirty="0">
              <a:ln>
                <a:noFill/>
              </a:ln>
              <a:solidFill>
                <a:srgbClr val="000000"/>
              </a:solidFill>
              <a:effectLst/>
              <a:uLnTx/>
              <a:uFillTx/>
              <a:latin typeface="Roboto Light"/>
              <a:ea typeface="+mn-ea"/>
              <a:cs typeface="+mn-cs"/>
            </a:endParaRPr>
          </a:p>
        </p:txBody>
      </p:sp>
    </p:spTree>
    <p:extLst>
      <p:ext uri="{BB962C8B-B14F-4D97-AF65-F5344CB8AC3E}">
        <p14:creationId xmlns:p14="http://schemas.microsoft.com/office/powerpoint/2010/main" val="354704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E994AF9C-20BC-4FE1-8373-438FC8A5E260}" type="slidenum">
              <a:rPr lang="da-DK" smtClean="0"/>
              <a:t>9</a:t>
            </a:fld>
            <a:endParaRPr lang="da-DK" dirty="0"/>
          </a:p>
        </p:txBody>
      </p:sp>
    </p:spTree>
    <p:extLst>
      <p:ext uri="{BB962C8B-B14F-4D97-AF65-F5344CB8AC3E}">
        <p14:creationId xmlns:p14="http://schemas.microsoft.com/office/powerpoint/2010/main" val="2216570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Master" Target="../slideMasters/slideMaster2.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Master" Target="../slideMasters/slideMaster2.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Master" Target="../slideMasters/slideMaster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jerteforeningen Start - Hvid">
    <p:spTree>
      <p:nvGrpSpPr>
        <p:cNvPr id="1" name=""/>
        <p:cNvGrpSpPr/>
        <p:nvPr/>
      </p:nvGrpSpPr>
      <p:grpSpPr>
        <a:xfrm>
          <a:off x="0" y="0"/>
          <a:ext cx="0" cy="0"/>
          <a:chOff x="0" y="0"/>
          <a:chExt cx="0" cy="0"/>
        </a:xfrm>
      </p:grpSpPr>
      <p:sp>
        <p:nvSpPr>
          <p:cNvPr id="7" name="Rektangel 6"/>
          <p:cNvSpPr/>
          <p:nvPr userDrawn="1"/>
        </p:nvSpPr>
        <p:spPr>
          <a:xfrm>
            <a:off x="0" y="0"/>
            <a:ext cx="9144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8" name="Billed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71663" y="1772816"/>
            <a:ext cx="5400675" cy="2562225"/>
          </a:xfrm>
          <a:prstGeom prst="rect">
            <a:avLst/>
          </a:prstGeom>
        </p:spPr>
      </p:pic>
    </p:spTree>
    <p:extLst>
      <p:ext uri="{BB962C8B-B14F-4D97-AF65-F5344CB8AC3E}">
        <p14:creationId xmlns:p14="http://schemas.microsoft.com/office/powerpoint/2010/main" val="39094875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D3DB7971-EA8C-4421-9A27-242F276D3F7E}" type="datetimeFigureOut">
              <a:rPr lang="da-DK" smtClean="0"/>
              <a:t>14-03-2024</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70CDC4B3-8545-486B-AB19-16C71A7131C2}" type="slidenum">
              <a:rPr lang="da-DK" smtClean="0"/>
              <a:t>‹nr.›</a:t>
            </a:fld>
            <a:endParaRPr lang="da-DK" dirty="0"/>
          </a:p>
        </p:txBody>
      </p:sp>
    </p:spTree>
    <p:extLst>
      <p:ext uri="{BB962C8B-B14F-4D97-AF65-F5344CB8AC3E}">
        <p14:creationId xmlns:p14="http://schemas.microsoft.com/office/powerpoint/2010/main" val="801917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D3DB7971-EA8C-4421-9A27-242F276D3F7E}" type="datetimeFigureOut">
              <a:rPr lang="da-DK" smtClean="0"/>
              <a:t>14-03-2024</a:t>
            </a:fld>
            <a:endParaRPr lang="da-DK" dirty="0"/>
          </a:p>
        </p:txBody>
      </p:sp>
      <p:sp>
        <p:nvSpPr>
          <p:cNvPr id="3" name="Pladsholder til sidefod 2"/>
          <p:cNvSpPr>
            <a:spLocks noGrp="1"/>
          </p:cNvSpPr>
          <p:nvPr>
            <p:ph type="ftr" sz="quarter" idx="11"/>
          </p:nvPr>
        </p:nvSpPr>
        <p:spPr/>
        <p:txBody>
          <a:bodyPr/>
          <a:lstStyle/>
          <a:p>
            <a:endParaRPr lang="da-DK" dirty="0"/>
          </a:p>
        </p:txBody>
      </p:sp>
      <p:sp>
        <p:nvSpPr>
          <p:cNvPr id="4" name="Pladsholder til diasnummer 3"/>
          <p:cNvSpPr>
            <a:spLocks noGrp="1"/>
          </p:cNvSpPr>
          <p:nvPr>
            <p:ph type="sldNum" sz="quarter" idx="12"/>
          </p:nvPr>
        </p:nvSpPr>
        <p:spPr/>
        <p:txBody>
          <a:bodyPr/>
          <a:lstStyle/>
          <a:p>
            <a:fld id="{70CDC4B3-8545-486B-AB19-16C71A7131C2}" type="slidenum">
              <a:rPr lang="da-DK" smtClean="0"/>
              <a:t>‹nr.›</a:t>
            </a:fld>
            <a:endParaRPr lang="da-DK" dirty="0"/>
          </a:p>
        </p:txBody>
      </p:sp>
    </p:spTree>
    <p:extLst>
      <p:ext uri="{BB962C8B-B14F-4D97-AF65-F5344CB8AC3E}">
        <p14:creationId xmlns:p14="http://schemas.microsoft.com/office/powerpoint/2010/main" val="38800654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 A">
    <p:bg>
      <p:bgRef idx="1001">
        <a:schemeClr val="bg1"/>
      </p:bgRef>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1" name="Baggrund">
            <a:extLst>
              <a:ext uri="{FF2B5EF4-FFF2-40B4-BE49-F238E27FC236}">
                <a16:creationId xmlns:a16="http://schemas.microsoft.com/office/drawing/2014/main" id="{2026546F-7775-42D4-A530-EE7287D63DCC}"/>
              </a:ext>
            </a:extLst>
          </p:cNvPr>
          <p:cNvSpPr/>
          <p:nvPr userDrawn="1"/>
        </p:nvSpPr>
        <p:spPr>
          <a:xfrm>
            <a:off x="0" y="0"/>
            <a:ext cx="91449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err="1"/>
          </a:p>
        </p:txBody>
      </p:sp>
      <p:pic>
        <p:nvPicPr>
          <p:cNvPr id="13" name="Vandmærke">
            <a:extLst>
              <a:ext uri="{FF2B5EF4-FFF2-40B4-BE49-F238E27FC236}">
                <a16:creationId xmlns:a16="http://schemas.microsoft.com/office/drawing/2014/main" id="{9C9C052A-40A7-499F-B641-947E45E6F63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5029" b="25000"/>
          <a:stretch/>
        </p:blipFill>
        <p:spPr>
          <a:xfrm>
            <a:off x="4291617" y="378000"/>
            <a:ext cx="4852384" cy="6480000"/>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pic>
        <p:nvPicPr>
          <p:cNvPr id="10" name="Logo">
            <a:extLst>
              <a:ext uri="{FF2B5EF4-FFF2-40B4-BE49-F238E27FC236}">
                <a16:creationId xmlns:a16="http://schemas.microsoft.com/office/drawing/2014/main" id="{838C113D-CAD8-4EDB-9C4F-01E151D1274E}"/>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2300" y="511201"/>
            <a:ext cx="1811700" cy="593953"/>
          </a:xfrm>
          <a:prstGeom prst="rect">
            <a:avLst/>
          </a:prstGeom>
        </p:spPr>
      </p:pic>
      <p:sp>
        <p:nvSpPr>
          <p:cNvPr id="2" name="Title 1"/>
          <p:cNvSpPr>
            <a:spLocks noGrp="1"/>
          </p:cNvSpPr>
          <p:nvPr>
            <p:ph type="ctrTitle" hasCustomPrompt="1"/>
          </p:nvPr>
        </p:nvSpPr>
        <p:spPr bwMode="white">
          <a:xfrm>
            <a:off x="404812" y="1800000"/>
            <a:ext cx="6453000" cy="3798000"/>
          </a:xfrm>
        </p:spPr>
        <p:txBody>
          <a:bodyPr anchor="b"/>
          <a:lstStyle>
            <a:lvl1pPr algn="l">
              <a:defRPr sz="4050">
                <a:solidFill>
                  <a:schemeClr val="tx1"/>
                </a:solidFill>
              </a:defRPr>
            </a:lvl1pPr>
          </a:lstStyle>
          <a:p>
            <a:r>
              <a:rPr lang="da-DK" dirty="0"/>
              <a:t>Klik for at tilføje titel</a:t>
            </a:r>
          </a:p>
        </p:txBody>
      </p:sp>
      <p:sp>
        <p:nvSpPr>
          <p:cNvPr id="3" name="Subtitle 2"/>
          <p:cNvSpPr>
            <a:spLocks noGrp="1"/>
          </p:cNvSpPr>
          <p:nvPr>
            <p:ph type="subTitle" idx="1" hasCustomPrompt="1"/>
          </p:nvPr>
        </p:nvSpPr>
        <p:spPr bwMode="white">
          <a:xfrm>
            <a:off x="1837135" y="5961514"/>
            <a:ext cx="5019300" cy="396000"/>
          </a:xfrm>
        </p:spPr>
        <p:txBody>
          <a:bodyPr>
            <a:noAutofit/>
          </a:bodyPr>
          <a:lstStyle>
            <a:lvl1pPr marL="0" indent="0" algn="l">
              <a:spcBef>
                <a:spcPts val="0"/>
              </a:spcBef>
              <a:spcAft>
                <a:spcPts val="0"/>
              </a:spcAft>
              <a:buFont typeface="Roboto Light" panose="02000000000000000000" pitchFamily="2" charset="0"/>
              <a:buChar char="​"/>
              <a:defRPr sz="1050" b="0" cap="all" baseline="0">
                <a:solidFill>
                  <a:schemeClr val="tx1"/>
                </a:solidFill>
              </a:defRPr>
            </a:lvl1pPr>
            <a:lvl2pPr marL="0" indent="0" algn="l">
              <a:buFont typeface="Roboto Light" panose="02000000000000000000" pitchFamily="2" charset="0"/>
              <a:buNone/>
              <a:defRPr sz="1050" b="0">
                <a:solidFill>
                  <a:schemeClr val="bg1"/>
                </a:solidFill>
              </a:defRPr>
            </a:lvl2pPr>
            <a:lvl3pPr marL="0" indent="0" algn="l">
              <a:buFont typeface="Roboto Light" panose="02000000000000000000" pitchFamily="2" charset="0"/>
              <a:buChar char="​"/>
              <a:defRPr sz="1050" b="0">
                <a:solidFill>
                  <a:schemeClr val="bg1"/>
                </a:solidFill>
              </a:defRPr>
            </a:lvl3pPr>
            <a:lvl4pPr marL="0" indent="0" algn="l">
              <a:buFont typeface="Roboto Light" panose="02000000000000000000" pitchFamily="2" charset="0"/>
              <a:buChar char="​"/>
              <a:defRPr sz="1050" b="0">
                <a:solidFill>
                  <a:schemeClr val="bg1"/>
                </a:solidFill>
              </a:defRPr>
            </a:lvl4pPr>
            <a:lvl5pPr marL="0" indent="0" algn="l">
              <a:buFont typeface="Roboto Light" panose="02000000000000000000" pitchFamily="2" charset="0"/>
              <a:buChar char="​"/>
              <a:defRPr sz="1050" b="0">
                <a:solidFill>
                  <a:schemeClr val="bg1"/>
                </a:solidFill>
              </a:defRPr>
            </a:lvl5pPr>
            <a:lvl6pPr marL="0" indent="0" algn="l">
              <a:buFont typeface="Roboto Light" panose="02000000000000000000" pitchFamily="2" charset="0"/>
              <a:buChar char="​"/>
              <a:defRPr sz="1050" b="0">
                <a:solidFill>
                  <a:schemeClr val="bg1"/>
                </a:solidFill>
              </a:defRPr>
            </a:lvl6pPr>
            <a:lvl7pPr marL="0" indent="0" algn="l">
              <a:buFont typeface="Roboto Light" panose="02000000000000000000" pitchFamily="2" charset="0"/>
              <a:buChar char="​"/>
              <a:defRPr sz="1050" b="0">
                <a:solidFill>
                  <a:schemeClr val="bg1"/>
                </a:solidFill>
              </a:defRPr>
            </a:lvl7pPr>
            <a:lvl8pPr marL="0" indent="0" algn="l">
              <a:buFont typeface="Roboto Light" panose="02000000000000000000" pitchFamily="2" charset="0"/>
              <a:buChar char="​"/>
              <a:defRPr sz="1050" b="0">
                <a:solidFill>
                  <a:schemeClr val="bg1"/>
                </a:solidFill>
              </a:defRPr>
            </a:lvl8pPr>
            <a:lvl9pPr marL="0" indent="0" algn="l">
              <a:buFont typeface="Roboto Light" panose="02000000000000000000" pitchFamily="2" charset="0"/>
              <a:buChar char="​"/>
              <a:defRPr sz="1050" b="0">
                <a:solidFill>
                  <a:schemeClr val="bg1"/>
                </a:solidFill>
              </a:defRPr>
            </a:lvl9pPr>
          </a:lstStyle>
          <a:p>
            <a:r>
              <a:rPr lang="da-DK" dirty="0"/>
              <a:t>Klik for at tilføje Navn og</a:t>
            </a:r>
            <a:br>
              <a:rPr lang="da-DK" dirty="0"/>
            </a:br>
            <a:r>
              <a:rPr lang="da-DK" dirty="0"/>
              <a:t>Titel</a:t>
            </a:r>
          </a:p>
        </p:txBody>
      </p:sp>
      <p:sp>
        <p:nvSpPr>
          <p:cNvPr id="12" name="Date Placeholder 9">
            <a:extLst>
              <a:ext uri="{FF2B5EF4-FFF2-40B4-BE49-F238E27FC236}">
                <a16:creationId xmlns:a16="http://schemas.microsoft.com/office/drawing/2014/main" id="{F111ADE4-79B0-4913-BA3D-E754B6E38C19}"/>
              </a:ext>
            </a:extLst>
          </p:cNvPr>
          <p:cNvSpPr>
            <a:spLocks noGrp="1"/>
          </p:cNvSpPr>
          <p:nvPr>
            <p:ph type="dt" sz="half" idx="10"/>
          </p:nvPr>
        </p:nvSpPr>
        <p:spPr bwMode="white">
          <a:xfrm>
            <a:off x="404812" y="5961513"/>
            <a:ext cx="1163700" cy="396000"/>
          </a:xfrm>
        </p:spPr>
        <p:txBody>
          <a:bodyPr anchor="t" anchorCtr="0"/>
          <a:lstStyle>
            <a:lvl1pPr>
              <a:lnSpc>
                <a:spcPct val="90000"/>
              </a:lnSpc>
              <a:defRPr sz="1050">
                <a:solidFill>
                  <a:schemeClr val="tx1"/>
                </a:solidFill>
              </a:defRPr>
            </a:lvl1pPr>
          </a:lstStyle>
          <a:p>
            <a:fld id="{D7D1AB5E-B61A-4C37-9A62-076892CF167C}" type="datetime1">
              <a:rPr lang="da-DK" smtClean="0"/>
              <a:t>14-03-2024</a:t>
            </a:fld>
            <a:endParaRPr lang="da-DK" dirty="0"/>
          </a:p>
        </p:txBody>
      </p:sp>
    </p:spTree>
    <p:extLst>
      <p:ext uri="{BB962C8B-B14F-4D97-AF65-F5344CB8AC3E}">
        <p14:creationId xmlns:p14="http://schemas.microsoft.com/office/powerpoint/2010/main" val="28217151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 B">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5" name="Baggrund hvid">
            <a:extLst>
              <a:ext uri="{FF2B5EF4-FFF2-40B4-BE49-F238E27FC236}">
                <a16:creationId xmlns:a16="http://schemas.microsoft.com/office/drawing/2014/main" id="{34D9B96D-A185-432A-9E8F-F0D480A55F02}"/>
              </a:ext>
            </a:extLst>
          </p:cNvPr>
          <p:cNvSpPr/>
          <p:nvPr userDrawn="1"/>
        </p:nvSpPr>
        <p:spPr>
          <a:xfrm>
            <a:off x="0" y="0"/>
            <a:ext cx="9144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err="1"/>
          </a:p>
        </p:txBody>
      </p:sp>
      <p:sp>
        <p:nvSpPr>
          <p:cNvPr id="11" name="Baggrund">
            <a:extLst>
              <a:ext uri="{FF2B5EF4-FFF2-40B4-BE49-F238E27FC236}">
                <a16:creationId xmlns:a16="http://schemas.microsoft.com/office/drawing/2014/main" id="{2026546F-7775-42D4-A530-EE7287D63DCC}"/>
              </a:ext>
            </a:extLst>
          </p:cNvPr>
          <p:cNvSpPr/>
          <p:nvPr userDrawn="1"/>
        </p:nvSpPr>
        <p:spPr>
          <a:xfrm>
            <a:off x="0" y="0"/>
            <a:ext cx="9144900" cy="6858000"/>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err="1"/>
          </a:p>
        </p:txBody>
      </p:sp>
      <p:pic>
        <p:nvPicPr>
          <p:cNvPr id="13" name="Vandmærke">
            <a:extLst>
              <a:ext uri="{FF2B5EF4-FFF2-40B4-BE49-F238E27FC236}">
                <a16:creationId xmlns:a16="http://schemas.microsoft.com/office/drawing/2014/main" id="{9C9C052A-40A7-499F-B641-947E45E6F63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5029" b="25000"/>
          <a:stretch/>
        </p:blipFill>
        <p:spPr>
          <a:xfrm>
            <a:off x="4291617" y="378000"/>
            <a:ext cx="4852384" cy="6480000"/>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pic>
        <p:nvPicPr>
          <p:cNvPr id="10" name="Logo">
            <a:extLst>
              <a:ext uri="{FF2B5EF4-FFF2-40B4-BE49-F238E27FC236}">
                <a16:creationId xmlns:a16="http://schemas.microsoft.com/office/drawing/2014/main" id="{838C113D-CAD8-4EDB-9C4F-01E151D1274E}"/>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2300" y="511201"/>
            <a:ext cx="1811700" cy="593953"/>
          </a:xfrm>
          <a:prstGeom prst="rect">
            <a:avLst/>
          </a:prstGeom>
        </p:spPr>
      </p:pic>
      <p:sp>
        <p:nvSpPr>
          <p:cNvPr id="2" name="Title 1"/>
          <p:cNvSpPr>
            <a:spLocks noGrp="1"/>
          </p:cNvSpPr>
          <p:nvPr>
            <p:ph type="ctrTitle" hasCustomPrompt="1"/>
          </p:nvPr>
        </p:nvSpPr>
        <p:spPr bwMode="white">
          <a:xfrm>
            <a:off x="404812" y="1800000"/>
            <a:ext cx="6453000" cy="3798000"/>
          </a:xfrm>
        </p:spPr>
        <p:txBody>
          <a:bodyPr anchor="b"/>
          <a:lstStyle>
            <a:lvl1pPr algn="l">
              <a:defRPr sz="4050">
                <a:solidFill>
                  <a:schemeClr val="bg1"/>
                </a:solidFill>
              </a:defRPr>
            </a:lvl1pPr>
          </a:lstStyle>
          <a:p>
            <a:r>
              <a:rPr lang="da-DK" dirty="0"/>
              <a:t>Klik for at tilføje titel</a:t>
            </a:r>
          </a:p>
        </p:txBody>
      </p:sp>
      <p:sp>
        <p:nvSpPr>
          <p:cNvPr id="3" name="Subtitle 2"/>
          <p:cNvSpPr>
            <a:spLocks noGrp="1"/>
          </p:cNvSpPr>
          <p:nvPr>
            <p:ph type="subTitle" idx="1" hasCustomPrompt="1"/>
          </p:nvPr>
        </p:nvSpPr>
        <p:spPr bwMode="white">
          <a:xfrm>
            <a:off x="1837135" y="5961514"/>
            <a:ext cx="5019300" cy="396000"/>
          </a:xfrm>
        </p:spPr>
        <p:txBody>
          <a:bodyPr>
            <a:noAutofit/>
          </a:bodyPr>
          <a:lstStyle>
            <a:lvl1pPr marL="0" indent="0" algn="l">
              <a:spcBef>
                <a:spcPts val="0"/>
              </a:spcBef>
              <a:spcAft>
                <a:spcPts val="0"/>
              </a:spcAft>
              <a:buFont typeface="Roboto Light" panose="02000000000000000000" pitchFamily="2" charset="0"/>
              <a:buChar char="​"/>
              <a:defRPr sz="1050" b="0" cap="all" baseline="0">
                <a:solidFill>
                  <a:schemeClr val="bg1"/>
                </a:solidFill>
              </a:defRPr>
            </a:lvl1pPr>
            <a:lvl2pPr marL="0" indent="0" algn="l">
              <a:buFont typeface="Roboto Light" panose="02000000000000000000" pitchFamily="2" charset="0"/>
              <a:buNone/>
              <a:defRPr sz="1050" b="0">
                <a:solidFill>
                  <a:schemeClr val="bg1"/>
                </a:solidFill>
              </a:defRPr>
            </a:lvl2pPr>
            <a:lvl3pPr marL="0" indent="0" algn="l">
              <a:buFont typeface="Roboto Light" panose="02000000000000000000" pitchFamily="2" charset="0"/>
              <a:buChar char="​"/>
              <a:defRPr sz="1050" b="0">
                <a:solidFill>
                  <a:schemeClr val="bg1"/>
                </a:solidFill>
              </a:defRPr>
            </a:lvl3pPr>
            <a:lvl4pPr marL="0" indent="0" algn="l">
              <a:buFont typeface="Roboto Light" panose="02000000000000000000" pitchFamily="2" charset="0"/>
              <a:buChar char="​"/>
              <a:defRPr sz="1050" b="0">
                <a:solidFill>
                  <a:schemeClr val="bg1"/>
                </a:solidFill>
              </a:defRPr>
            </a:lvl4pPr>
            <a:lvl5pPr marL="0" indent="0" algn="l">
              <a:buFont typeface="Roboto Light" panose="02000000000000000000" pitchFamily="2" charset="0"/>
              <a:buChar char="​"/>
              <a:defRPr sz="1050" b="0">
                <a:solidFill>
                  <a:schemeClr val="bg1"/>
                </a:solidFill>
              </a:defRPr>
            </a:lvl5pPr>
            <a:lvl6pPr marL="0" indent="0" algn="l">
              <a:buFont typeface="Roboto Light" panose="02000000000000000000" pitchFamily="2" charset="0"/>
              <a:buChar char="​"/>
              <a:defRPr sz="1050" b="0">
                <a:solidFill>
                  <a:schemeClr val="bg1"/>
                </a:solidFill>
              </a:defRPr>
            </a:lvl6pPr>
            <a:lvl7pPr marL="0" indent="0" algn="l">
              <a:buFont typeface="Roboto Light" panose="02000000000000000000" pitchFamily="2" charset="0"/>
              <a:buChar char="​"/>
              <a:defRPr sz="1050" b="0">
                <a:solidFill>
                  <a:schemeClr val="bg1"/>
                </a:solidFill>
              </a:defRPr>
            </a:lvl7pPr>
            <a:lvl8pPr marL="0" indent="0" algn="l">
              <a:buFont typeface="Roboto Light" panose="02000000000000000000" pitchFamily="2" charset="0"/>
              <a:buChar char="​"/>
              <a:defRPr sz="1050" b="0">
                <a:solidFill>
                  <a:schemeClr val="bg1"/>
                </a:solidFill>
              </a:defRPr>
            </a:lvl8pPr>
            <a:lvl9pPr marL="0" indent="0" algn="l">
              <a:buFont typeface="Roboto Light" panose="02000000000000000000" pitchFamily="2" charset="0"/>
              <a:buChar char="​"/>
              <a:defRPr sz="1050" b="0">
                <a:solidFill>
                  <a:schemeClr val="bg1"/>
                </a:solidFill>
              </a:defRPr>
            </a:lvl9pPr>
          </a:lstStyle>
          <a:p>
            <a:r>
              <a:rPr lang="da-DK" dirty="0"/>
              <a:t>Klik for at tilføje Navn og</a:t>
            </a:r>
            <a:br>
              <a:rPr lang="da-DK" dirty="0"/>
            </a:br>
            <a:r>
              <a:rPr lang="da-DK" dirty="0"/>
              <a:t>Titel</a:t>
            </a:r>
          </a:p>
        </p:txBody>
      </p:sp>
      <p:sp>
        <p:nvSpPr>
          <p:cNvPr id="12" name="Date Placeholder 9">
            <a:extLst>
              <a:ext uri="{FF2B5EF4-FFF2-40B4-BE49-F238E27FC236}">
                <a16:creationId xmlns:a16="http://schemas.microsoft.com/office/drawing/2014/main" id="{F111ADE4-79B0-4913-BA3D-E754B6E38C19}"/>
              </a:ext>
            </a:extLst>
          </p:cNvPr>
          <p:cNvSpPr>
            <a:spLocks noGrp="1"/>
          </p:cNvSpPr>
          <p:nvPr>
            <p:ph type="dt" sz="half" idx="10"/>
          </p:nvPr>
        </p:nvSpPr>
        <p:spPr bwMode="white">
          <a:xfrm>
            <a:off x="404812" y="5961513"/>
            <a:ext cx="1163700" cy="396000"/>
          </a:xfrm>
        </p:spPr>
        <p:txBody>
          <a:bodyPr anchor="t" anchorCtr="0"/>
          <a:lstStyle>
            <a:lvl1pPr>
              <a:lnSpc>
                <a:spcPct val="90000"/>
              </a:lnSpc>
              <a:defRPr sz="1050">
                <a:solidFill>
                  <a:schemeClr val="bg1"/>
                </a:solidFill>
              </a:defRPr>
            </a:lvl1pPr>
          </a:lstStyle>
          <a:p>
            <a:fld id="{C3626E38-AD54-4959-8B7C-554FF2F36844}" type="datetime1">
              <a:rPr lang="da-DK" smtClean="0"/>
              <a:t>14-03-2024</a:t>
            </a:fld>
            <a:endParaRPr lang="da-DK" dirty="0"/>
          </a:p>
        </p:txBody>
      </p:sp>
    </p:spTree>
    <p:extLst>
      <p:ext uri="{BB962C8B-B14F-4D97-AF65-F5344CB8AC3E}">
        <p14:creationId xmlns:p14="http://schemas.microsoft.com/office/powerpoint/2010/main" val="203900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og mørkt billede">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5" name="Baggrund hvid">
            <a:extLst>
              <a:ext uri="{FF2B5EF4-FFF2-40B4-BE49-F238E27FC236}">
                <a16:creationId xmlns:a16="http://schemas.microsoft.com/office/drawing/2014/main" id="{34D9B96D-A185-432A-9E8F-F0D480A55F02}"/>
              </a:ext>
            </a:extLst>
          </p:cNvPr>
          <p:cNvSpPr/>
          <p:nvPr userDrawn="1"/>
        </p:nvSpPr>
        <p:spPr>
          <a:xfrm>
            <a:off x="0" y="0"/>
            <a:ext cx="9144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err="1"/>
          </a:p>
        </p:txBody>
      </p:sp>
      <p:sp>
        <p:nvSpPr>
          <p:cNvPr id="14" name="Picture Placeholder 7">
            <a:extLst>
              <a:ext uri="{FF2B5EF4-FFF2-40B4-BE49-F238E27FC236}">
                <a16:creationId xmlns:a16="http://schemas.microsoft.com/office/drawing/2014/main" id="{F90D0861-330A-4B95-B66E-2A61BCAAB92F}"/>
              </a:ext>
            </a:extLst>
          </p:cNvPr>
          <p:cNvSpPr>
            <a:spLocks noGrp="1"/>
          </p:cNvSpPr>
          <p:nvPr>
            <p:ph type="pic" sz="quarter" idx="13" hasCustomPrompt="1"/>
          </p:nvPr>
        </p:nvSpPr>
        <p:spPr>
          <a:xfrm>
            <a:off x="0" y="-1"/>
            <a:ext cx="9144900" cy="6861600"/>
          </a:xfrm>
          <a:solidFill>
            <a:schemeClr val="accent6"/>
          </a:solidFill>
        </p:spPr>
        <p:txBody>
          <a:bodyPr lIns="144000" tIns="108000"/>
          <a:lstStyle>
            <a:lvl1pPr marL="0" indent="0" algn="l">
              <a:buNone/>
              <a:defRPr sz="1200"/>
            </a:lvl1pPr>
          </a:lstStyle>
          <a:p>
            <a:r>
              <a:rPr lang="da-DK" dirty="0"/>
              <a:t>Klik på rammen for at indsætte et mørkt billede ved at gå i fanen Indsæt, billeder</a:t>
            </a:r>
          </a:p>
        </p:txBody>
      </p:sp>
      <p:sp>
        <p:nvSpPr>
          <p:cNvPr id="36" name="Text Placeholder logo">
            <a:extLst>
              <a:ext uri="{FF2B5EF4-FFF2-40B4-BE49-F238E27FC236}">
                <a16:creationId xmlns:a16="http://schemas.microsoft.com/office/drawing/2014/main" id="{8FED50C0-AB0A-42A8-8CAE-4EBEF1F41FD9}"/>
              </a:ext>
            </a:extLst>
          </p:cNvPr>
          <p:cNvSpPr>
            <a:spLocks noGrp="1"/>
          </p:cNvSpPr>
          <p:nvPr>
            <p:ph type="body" sz="quarter" idx="18" hasCustomPrompt="1"/>
          </p:nvPr>
        </p:nvSpPr>
        <p:spPr>
          <a:xfrm>
            <a:off x="402300" y="511200"/>
            <a:ext cx="1811700" cy="594000"/>
          </a:xfrm>
          <a:blipFill>
            <a:blip r:embed="rId2">
              <a:extLst>
                <a:ext uri="{96DAC541-7B7A-43D3-8B79-37D633B846F1}">
                  <asvg:svgBlip xmlns:asvg="http://schemas.microsoft.com/office/drawing/2016/SVG/main" r:embed="rId3"/>
                </a:ext>
              </a:extLst>
            </a:blip>
            <a:stretch>
              <a:fillRect/>
            </a:stretch>
          </a:blipFill>
        </p:spPr>
        <p:txBody>
          <a:bodyPr>
            <a:normAutofit/>
          </a:bodyPr>
          <a:lstStyle>
            <a:lvl1pPr marL="0" indent="0">
              <a:buNone/>
              <a:defRPr sz="100">
                <a:noFill/>
              </a:defRPr>
            </a:lvl1pPr>
          </a:lstStyle>
          <a:p>
            <a:pPr lvl="0"/>
            <a:r>
              <a:rPr lang="da-DK" dirty="0"/>
              <a:t>.</a:t>
            </a:r>
          </a:p>
        </p:txBody>
      </p:sp>
      <p:sp>
        <p:nvSpPr>
          <p:cNvPr id="2" name="Title 1"/>
          <p:cNvSpPr>
            <a:spLocks noGrp="1"/>
          </p:cNvSpPr>
          <p:nvPr>
            <p:ph type="ctrTitle" hasCustomPrompt="1"/>
          </p:nvPr>
        </p:nvSpPr>
        <p:spPr bwMode="white">
          <a:xfrm>
            <a:off x="404812" y="1800000"/>
            <a:ext cx="6453000" cy="3798000"/>
          </a:xfrm>
        </p:spPr>
        <p:txBody>
          <a:bodyPr anchor="b"/>
          <a:lstStyle>
            <a:lvl1pPr algn="l">
              <a:defRPr sz="4050">
                <a:solidFill>
                  <a:schemeClr val="bg1"/>
                </a:solidFill>
              </a:defRPr>
            </a:lvl1pPr>
          </a:lstStyle>
          <a:p>
            <a:r>
              <a:rPr lang="da-DK" dirty="0"/>
              <a:t>Klik for at tilføje titel</a:t>
            </a:r>
          </a:p>
        </p:txBody>
      </p:sp>
      <p:sp>
        <p:nvSpPr>
          <p:cNvPr id="3" name="Subtitle 2"/>
          <p:cNvSpPr>
            <a:spLocks noGrp="1"/>
          </p:cNvSpPr>
          <p:nvPr>
            <p:ph type="subTitle" idx="1" hasCustomPrompt="1"/>
          </p:nvPr>
        </p:nvSpPr>
        <p:spPr bwMode="white">
          <a:xfrm>
            <a:off x="1837135" y="5961514"/>
            <a:ext cx="5019300" cy="396000"/>
          </a:xfrm>
        </p:spPr>
        <p:txBody>
          <a:bodyPr>
            <a:noAutofit/>
          </a:bodyPr>
          <a:lstStyle>
            <a:lvl1pPr marL="0" indent="0" algn="l">
              <a:spcBef>
                <a:spcPts val="0"/>
              </a:spcBef>
              <a:spcAft>
                <a:spcPts val="0"/>
              </a:spcAft>
              <a:buFont typeface="Roboto Light" panose="02000000000000000000" pitchFamily="2" charset="0"/>
              <a:buChar char="​"/>
              <a:defRPr sz="1050" b="0" cap="all" baseline="0">
                <a:solidFill>
                  <a:schemeClr val="bg1"/>
                </a:solidFill>
              </a:defRPr>
            </a:lvl1pPr>
            <a:lvl2pPr marL="0" indent="0" algn="l">
              <a:buFont typeface="Roboto Light" panose="02000000000000000000" pitchFamily="2" charset="0"/>
              <a:buNone/>
              <a:defRPr sz="1050" b="0">
                <a:solidFill>
                  <a:schemeClr val="bg1"/>
                </a:solidFill>
              </a:defRPr>
            </a:lvl2pPr>
            <a:lvl3pPr marL="0" indent="0" algn="l">
              <a:buFont typeface="Roboto Light" panose="02000000000000000000" pitchFamily="2" charset="0"/>
              <a:buChar char="​"/>
              <a:defRPr sz="1050" b="0">
                <a:solidFill>
                  <a:schemeClr val="bg1"/>
                </a:solidFill>
              </a:defRPr>
            </a:lvl3pPr>
            <a:lvl4pPr marL="0" indent="0" algn="l">
              <a:buFont typeface="Roboto Light" panose="02000000000000000000" pitchFamily="2" charset="0"/>
              <a:buChar char="​"/>
              <a:defRPr sz="1050" b="0">
                <a:solidFill>
                  <a:schemeClr val="bg1"/>
                </a:solidFill>
              </a:defRPr>
            </a:lvl4pPr>
            <a:lvl5pPr marL="0" indent="0" algn="l">
              <a:buFont typeface="Roboto Light" panose="02000000000000000000" pitchFamily="2" charset="0"/>
              <a:buChar char="​"/>
              <a:defRPr sz="1050" b="0">
                <a:solidFill>
                  <a:schemeClr val="bg1"/>
                </a:solidFill>
              </a:defRPr>
            </a:lvl5pPr>
            <a:lvl6pPr marL="0" indent="0" algn="l">
              <a:buFont typeface="Roboto Light" panose="02000000000000000000" pitchFamily="2" charset="0"/>
              <a:buChar char="​"/>
              <a:defRPr sz="1050" b="0">
                <a:solidFill>
                  <a:schemeClr val="bg1"/>
                </a:solidFill>
              </a:defRPr>
            </a:lvl6pPr>
            <a:lvl7pPr marL="0" indent="0" algn="l">
              <a:buFont typeface="Roboto Light" panose="02000000000000000000" pitchFamily="2" charset="0"/>
              <a:buChar char="​"/>
              <a:defRPr sz="1050" b="0">
                <a:solidFill>
                  <a:schemeClr val="bg1"/>
                </a:solidFill>
              </a:defRPr>
            </a:lvl7pPr>
            <a:lvl8pPr marL="0" indent="0" algn="l">
              <a:buFont typeface="Roboto Light" panose="02000000000000000000" pitchFamily="2" charset="0"/>
              <a:buChar char="​"/>
              <a:defRPr sz="1050" b="0">
                <a:solidFill>
                  <a:schemeClr val="bg1"/>
                </a:solidFill>
              </a:defRPr>
            </a:lvl8pPr>
            <a:lvl9pPr marL="0" indent="0" algn="l">
              <a:buFont typeface="Roboto Light" panose="02000000000000000000" pitchFamily="2" charset="0"/>
              <a:buChar char="​"/>
              <a:defRPr sz="1050" b="0">
                <a:solidFill>
                  <a:schemeClr val="bg1"/>
                </a:solidFill>
              </a:defRPr>
            </a:lvl9pPr>
          </a:lstStyle>
          <a:p>
            <a:r>
              <a:rPr lang="da-DK" dirty="0"/>
              <a:t>Klik for at tilføje Navn og</a:t>
            </a:r>
            <a:br>
              <a:rPr lang="da-DK" dirty="0"/>
            </a:br>
            <a:r>
              <a:rPr lang="da-DK" dirty="0"/>
              <a:t>Titel</a:t>
            </a:r>
          </a:p>
        </p:txBody>
      </p:sp>
      <p:sp>
        <p:nvSpPr>
          <p:cNvPr id="12" name="Date Placeholder 9">
            <a:extLst>
              <a:ext uri="{FF2B5EF4-FFF2-40B4-BE49-F238E27FC236}">
                <a16:creationId xmlns:a16="http://schemas.microsoft.com/office/drawing/2014/main" id="{F111ADE4-79B0-4913-BA3D-E754B6E38C19}"/>
              </a:ext>
            </a:extLst>
          </p:cNvPr>
          <p:cNvSpPr>
            <a:spLocks noGrp="1"/>
          </p:cNvSpPr>
          <p:nvPr>
            <p:ph type="dt" sz="half" idx="10"/>
          </p:nvPr>
        </p:nvSpPr>
        <p:spPr bwMode="white">
          <a:xfrm>
            <a:off x="404812" y="5961513"/>
            <a:ext cx="1163700" cy="396000"/>
          </a:xfrm>
        </p:spPr>
        <p:txBody>
          <a:bodyPr anchor="t" anchorCtr="0"/>
          <a:lstStyle>
            <a:lvl1pPr>
              <a:lnSpc>
                <a:spcPct val="90000"/>
              </a:lnSpc>
              <a:defRPr sz="1050">
                <a:solidFill>
                  <a:schemeClr val="bg1"/>
                </a:solidFill>
              </a:defRPr>
            </a:lvl1pPr>
          </a:lstStyle>
          <a:p>
            <a:fld id="{EC973B1C-C3CD-43FD-B2A3-04A81CB00A0A}" type="datetime1">
              <a:rPr lang="da-DK" smtClean="0"/>
              <a:t>14-03-2024</a:t>
            </a:fld>
            <a:endParaRPr lang="da-DK" dirty="0"/>
          </a:p>
        </p:txBody>
      </p:sp>
    </p:spTree>
    <p:extLst>
      <p:ext uri="{BB962C8B-B14F-4D97-AF65-F5344CB8AC3E}">
        <p14:creationId xmlns:p14="http://schemas.microsoft.com/office/powerpoint/2010/main" val="3590294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og lyst billede">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5" name="Baggrund hvid">
            <a:extLst>
              <a:ext uri="{FF2B5EF4-FFF2-40B4-BE49-F238E27FC236}">
                <a16:creationId xmlns:a16="http://schemas.microsoft.com/office/drawing/2014/main" id="{34D9B96D-A185-432A-9E8F-F0D480A55F02}"/>
              </a:ext>
            </a:extLst>
          </p:cNvPr>
          <p:cNvSpPr/>
          <p:nvPr userDrawn="1"/>
        </p:nvSpPr>
        <p:spPr>
          <a:xfrm>
            <a:off x="0" y="0"/>
            <a:ext cx="9144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err="1"/>
          </a:p>
        </p:txBody>
      </p:sp>
      <p:sp>
        <p:nvSpPr>
          <p:cNvPr id="14" name="Picture Placeholder 7">
            <a:extLst>
              <a:ext uri="{FF2B5EF4-FFF2-40B4-BE49-F238E27FC236}">
                <a16:creationId xmlns:a16="http://schemas.microsoft.com/office/drawing/2014/main" id="{F90D0861-330A-4B95-B66E-2A61BCAAB92F}"/>
              </a:ext>
            </a:extLst>
          </p:cNvPr>
          <p:cNvSpPr>
            <a:spLocks noGrp="1"/>
          </p:cNvSpPr>
          <p:nvPr>
            <p:ph type="pic" sz="quarter" idx="13" hasCustomPrompt="1"/>
          </p:nvPr>
        </p:nvSpPr>
        <p:spPr>
          <a:xfrm>
            <a:off x="0" y="-1"/>
            <a:ext cx="9144900" cy="6861600"/>
          </a:xfrm>
          <a:solidFill>
            <a:schemeClr val="accent6"/>
          </a:solidFill>
        </p:spPr>
        <p:txBody>
          <a:bodyPr lIns="144000" tIns="108000"/>
          <a:lstStyle>
            <a:lvl1pPr marL="0" indent="0" algn="l">
              <a:buNone/>
              <a:defRPr sz="1200"/>
            </a:lvl1pPr>
          </a:lstStyle>
          <a:p>
            <a:r>
              <a:rPr lang="da-DK" dirty="0"/>
              <a:t>Klik på rammen for at indsætte et lyst billede ved at gå i fanen Indsæt, billeder</a:t>
            </a:r>
          </a:p>
        </p:txBody>
      </p:sp>
      <p:sp>
        <p:nvSpPr>
          <p:cNvPr id="36" name="Text Placeholder logo">
            <a:extLst>
              <a:ext uri="{FF2B5EF4-FFF2-40B4-BE49-F238E27FC236}">
                <a16:creationId xmlns:a16="http://schemas.microsoft.com/office/drawing/2014/main" id="{8FED50C0-AB0A-42A8-8CAE-4EBEF1F41FD9}"/>
              </a:ext>
            </a:extLst>
          </p:cNvPr>
          <p:cNvSpPr>
            <a:spLocks noGrp="1"/>
          </p:cNvSpPr>
          <p:nvPr>
            <p:ph type="body" sz="quarter" idx="18" hasCustomPrompt="1"/>
          </p:nvPr>
        </p:nvSpPr>
        <p:spPr>
          <a:xfrm>
            <a:off x="402300" y="511200"/>
            <a:ext cx="1811700" cy="594000"/>
          </a:xfrm>
          <a:blipFill>
            <a:blip r:embed="rId2">
              <a:extLst>
                <a:ext uri="{96DAC541-7B7A-43D3-8B79-37D633B846F1}">
                  <asvg:svgBlip xmlns:asvg="http://schemas.microsoft.com/office/drawing/2016/SVG/main" r:embed="rId3"/>
                </a:ext>
              </a:extLst>
            </a:blip>
            <a:stretch>
              <a:fillRect/>
            </a:stretch>
          </a:blipFill>
        </p:spPr>
        <p:txBody>
          <a:bodyPr>
            <a:normAutofit/>
          </a:bodyPr>
          <a:lstStyle>
            <a:lvl1pPr marL="0" indent="0">
              <a:buNone/>
              <a:defRPr sz="100">
                <a:noFill/>
              </a:defRPr>
            </a:lvl1pPr>
          </a:lstStyle>
          <a:p>
            <a:pPr lvl="0"/>
            <a:r>
              <a:rPr lang="da-DK" dirty="0"/>
              <a:t>.</a:t>
            </a:r>
          </a:p>
        </p:txBody>
      </p:sp>
      <p:sp>
        <p:nvSpPr>
          <p:cNvPr id="2" name="Title 1"/>
          <p:cNvSpPr>
            <a:spLocks noGrp="1"/>
          </p:cNvSpPr>
          <p:nvPr>
            <p:ph type="ctrTitle" hasCustomPrompt="1"/>
          </p:nvPr>
        </p:nvSpPr>
        <p:spPr bwMode="white">
          <a:xfrm>
            <a:off x="404812" y="1800000"/>
            <a:ext cx="6453000" cy="3798000"/>
          </a:xfrm>
        </p:spPr>
        <p:txBody>
          <a:bodyPr anchor="b"/>
          <a:lstStyle>
            <a:lvl1pPr algn="l">
              <a:defRPr sz="4050">
                <a:solidFill>
                  <a:schemeClr val="tx1"/>
                </a:solidFill>
              </a:defRPr>
            </a:lvl1pPr>
          </a:lstStyle>
          <a:p>
            <a:r>
              <a:rPr lang="da-DK" dirty="0"/>
              <a:t>Klik for at tilføje titel</a:t>
            </a:r>
          </a:p>
        </p:txBody>
      </p:sp>
      <p:sp>
        <p:nvSpPr>
          <p:cNvPr id="3" name="Subtitle 2"/>
          <p:cNvSpPr>
            <a:spLocks noGrp="1"/>
          </p:cNvSpPr>
          <p:nvPr>
            <p:ph type="subTitle" idx="1" hasCustomPrompt="1"/>
          </p:nvPr>
        </p:nvSpPr>
        <p:spPr bwMode="white">
          <a:xfrm>
            <a:off x="1837135" y="5961514"/>
            <a:ext cx="5019300" cy="396000"/>
          </a:xfrm>
        </p:spPr>
        <p:txBody>
          <a:bodyPr>
            <a:noAutofit/>
          </a:bodyPr>
          <a:lstStyle>
            <a:lvl1pPr marL="0" indent="0" algn="l">
              <a:spcBef>
                <a:spcPts val="0"/>
              </a:spcBef>
              <a:spcAft>
                <a:spcPts val="0"/>
              </a:spcAft>
              <a:buFont typeface="Roboto Light" panose="02000000000000000000" pitchFamily="2" charset="0"/>
              <a:buChar char="​"/>
              <a:defRPr sz="1050" b="0" cap="all" baseline="0">
                <a:solidFill>
                  <a:schemeClr val="tx1"/>
                </a:solidFill>
              </a:defRPr>
            </a:lvl1pPr>
            <a:lvl2pPr marL="0" indent="0" algn="l">
              <a:buFont typeface="Roboto Light" panose="02000000000000000000" pitchFamily="2" charset="0"/>
              <a:buNone/>
              <a:defRPr sz="1050" b="0">
                <a:solidFill>
                  <a:schemeClr val="bg1"/>
                </a:solidFill>
              </a:defRPr>
            </a:lvl2pPr>
            <a:lvl3pPr marL="0" indent="0" algn="l">
              <a:buFont typeface="Roboto Light" panose="02000000000000000000" pitchFamily="2" charset="0"/>
              <a:buChar char="​"/>
              <a:defRPr sz="1050" b="0">
                <a:solidFill>
                  <a:schemeClr val="bg1"/>
                </a:solidFill>
              </a:defRPr>
            </a:lvl3pPr>
            <a:lvl4pPr marL="0" indent="0" algn="l">
              <a:buFont typeface="Roboto Light" panose="02000000000000000000" pitchFamily="2" charset="0"/>
              <a:buChar char="​"/>
              <a:defRPr sz="1050" b="0">
                <a:solidFill>
                  <a:schemeClr val="bg1"/>
                </a:solidFill>
              </a:defRPr>
            </a:lvl4pPr>
            <a:lvl5pPr marL="0" indent="0" algn="l">
              <a:buFont typeface="Roboto Light" panose="02000000000000000000" pitchFamily="2" charset="0"/>
              <a:buChar char="​"/>
              <a:defRPr sz="1050" b="0">
                <a:solidFill>
                  <a:schemeClr val="bg1"/>
                </a:solidFill>
              </a:defRPr>
            </a:lvl5pPr>
            <a:lvl6pPr marL="0" indent="0" algn="l">
              <a:buFont typeface="Roboto Light" panose="02000000000000000000" pitchFamily="2" charset="0"/>
              <a:buChar char="​"/>
              <a:defRPr sz="1050" b="0">
                <a:solidFill>
                  <a:schemeClr val="bg1"/>
                </a:solidFill>
              </a:defRPr>
            </a:lvl6pPr>
            <a:lvl7pPr marL="0" indent="0" algn="l">
              <a:buFont typeface="Roboto Light" panose="02000000000000000000" pitchFamily="2" charset="0"/>
              <a:buChar char="​"/>
              <a:defRPr sz="1050" b="0">
                <a:solidFill>
                  <a:schemeClr val="bg1"/>
                </a:solidFill>
              </a:defRPr>
            </a:lvl7pPr>
            <a:lvl8pPr marL="0" indent="0" algn="l">
              <a:buFont typeface="Roboto Light" panose="02000000000000000000" pitchFamily="2" charset="0"/>
              <a:buChar char="​"/>
              <a:defRPr sz="1050" b="0">
                <a:solidFill>
                  <a:schemeClr val="bg1"/>
                </a:solidFill>
              </a:defRPr>
            </a:lvl8pPr>
            <a:lvl9pPr marL="0" indent="0" algn="l">
              <a:buFont typeface="Roboto Light" panose="02000000000000000000" pitchFamily="2" charset="0"/>
              <a:buChar char="​"/>
              <a:defRPr sz="1050" b="0">
                <a:solidFill>
                  <a:schemeClr val="bg1"/>
                </a:solidFill>
              </a:defRPr>
            </a:lvl9pPr>
          </a:lstStyle>
          <a:p>
            <a:r>
              <a:rPr lang="da-DK" dirty="0"/>
              <a:t>Klik for at tilføje Navn og</a:t>
            </a:r>
            <a:br>
              <a:rPr lang="da-DK" dirty="0"/>
            </a:br>
            <a:r>
              <a:rPr lang="da-DK" dirty="0"/>
              <a:t>Titel</a:t>
            </a:r>
          </a:p>
        </p:txBody>
      </p:sp>
      <p:sp>
        <p:nvSpPr>
          <p:cNvPr id="12" name="Date Placeholder 9">
            <a:extLst>
              <a:ext uri="{FF2B5EF4-FFF2-40B4-BE49-F238E27FC236}">
                <a16:creationId xmlns:a16="http://schemas.microsoft.com/office/drawing/2014/main" id="{F111ADE4-79B0-4913-BA3D-E754B6E38C19}"/>
              </a:ext>
            </a:extLst>
          </p:cNvPr>
          <p:cNvSpPr>
            <a:spLocks noGrp="1"/>
          </p:cNvSpPr>
          <p:nvPr>
            <p:ph type="dt" sz="half" idx="10"/>
          </p:nvPr>
        </p:nvSpPr>
        <p:spPr bwMode="white">
          <a:xfrm>
            <a:off x="404812" y="5961513"/>
            <a:ext cx="1163700" cy="396000"/>
          </a:xfrm>
        </p:spPr>
        <p:txBody>
          <a:bodyPr anchor="t" anchorCtr="0"/>
          <a:lstStyle>
            <a:lvl1pPr>
              <a:lnSpc>
                <a:spcPct val="90000"/>
              </a:lnSpc>
              <a:defRPr sz="1050">
                <a:solidFill>
                  <a:schemeClr val="tx1"/>
                </a:solidFill>
              </a:defRPr>
            </a:lvl1pPr>
          </a:lstStyle>
          <a:p>
            <a:fld id="{EC973B1C-C3CD-43FD-B2A3-04A81CB00A0A}" type="datetime1">
              <a:rPr lang="da-DK" smtClean="0"/>
              <a:pPr/>
              <a:t>14-03-2024</a:t>
            </a:fld>
            <a:endParaRPr lang="da-DK" dirty="0"/>
          </a:p>
        </p:txBody>
      </p:sp>
    </p:spTree>
    <p:extLst>
      <p:ext uri="{BB962C8B-B14F-4D97-AF65-F5344CB8AC3E}">
        <p14:creationId xmlns:p14="http://schemas.microsoft.com/office/powerpoint/2010/main" val="11770904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1429E5F2-0255-4760-9B2A-22AD360D02DE}"/>
              </a:ext>
            </a:extLst>
          </p:cNvPr>
          <p:cNvSpPr>
            <a:spLocks noGrp="1"/>
          </p:cNvSpPr>
          <p:nvPr>
            <p:ph type="dt" sz="half" idx="15"/>
          </p:nvPr>
        </p:nvSpPr>
        <p:spPr>
          <a:xfrm>
            <a:off x="0" y="6858000"/>
            <a:ext cx="0" cy="0"/>
          </a:xfrm>
        </p:spPr>
        <p:txBody>
          <a:bodyPr/>
          <a:lstStyle>
            <a:lvl1pPr>
              <a:defRPr sz="100">
                <a:noFill/>
              </a:defRPr>
            </a:lvl1pPr>
          </a:lstStyle>
          <a:p>
            <a:fld id="{5353A4AC-092C-4486-A405-1ED992DA45AA}" type="datetime1">
              <a:rPr lang="da-DK" smtClean="0"/>
              <a:t>14-03-2024</a:t>
            </a:fld>
            <a:endParaRPr lang="da-DK" dirty="0"/>
          </a:p>
        </p:txBody>
      </p:sp>
      <p:sp>
        <p:nvSpPr>
          <p:cNvPr id="9" name="Footer Placeholder 8" hidden="1">
            <a:extLst>
              <a:ext uri="{FF2B5EF4-FFF2-40B4-BE49-F238E27FC236}">
                <a16:creationId xmlns:a16="http://schemas.microsoft.com/office/drawing/2014/main" id="{828D70AA-4CBD-4E0A-BDA8-1D9034F361EA}"/>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3" name="Slide Number Placeholder 10" hidden="1">
            <a:extLst>
              <a:ext uri="{FF2B5EF4-FFF2-40B4-BE49-F238E27FC236}">
                <a16:creationId xmlns:a16="http://schemas.microsoft.com/office/drawing/2014/main" id="{7BDBDE96-D710-4CFC-A030-3FC341BF5A6A}"/>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43830B30-835D-44F7-B273-2CCB3EC94126}"/>
              </a:ext>
            </a:extLst>
          </p:cNvPr>
          <p:cNvSpPr/>
          <p:nvPr userDrawn="1"/>
        </p:nvSpPr>
        <p:spPr>
          <a:xfrm>
            <a:off x="0" y="0"/>
            <a:ext cx="9144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err="1"/>
          </a:p>
        </p:txBody>
      </p:sp>
      <p:sp>
        <p:nvSpPr>
          <p:cNvPr id="10" name="Baggrund">
            <a:extLst>
              <a:ext uri="{FF2B5EF4-FFF2-40B4-BE49-F238E27FC236}">
                <a16:creationId xmlns:a16="http://schemas.microsoft.com/office/drawing/2014/main" id="{B03B5AD1-4FB9-43F8-9EF7-B996AC49D357}"/>
              </a:ext>
            </a:extLst>
          </p:cNvPr>
          <p:cNvSpPr/>
          <p:nvPr userDrawn="1"/>
        </p:nvSpPr>
        <p:spPr>
          <a:xfrm>
            <a:off x="0" y="0"/>
            <a:ext cx="9144900" cy="6858000"/>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err="1"/>
          </a:p>
        </p:txBody>
      </p:sp>
      <p:pic>
        <p:nvPicPr>
          <p:cNvPr id="11" name="Logo">
            <a:extLst>
              <a:ext uri="{FF2B5EF4-FFF2-40B4-BE49-F238E27FC236}">
                <a16:creationId xmlns:a16="http://schemas.microsoft.com/office/drawing/2014/main" id="{E94AD213-9442-421A-98ED-1E532B1A7C3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5000" y="5968800"/>
            <a:ext cx="1098087" cy="360000"/>
          </a:xfrm>
          <a:prstGeom prst="rect">
            <a:avLst/>
          </a:prstGeom>
        </p:spPr>
      </p:pic>
      <p:pic>
        <p:nvPicPr>
          <p:cNvPr id="14" name="Vandmærke">
            <a:extLst>
              <a:ext uri="{FF2B5EF4-FFF2-40B4-BE49-F238E27FC236}">
                <a16:creationId xmlns:a16="http://schemas.microsoft.com/office/drawing/2014/main" id="{CB093E3F-0D2A-438D-B91D-F9EBA235DEB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25029" b="25000"/>
          <a:stretch/>
        </p:blipFill>
        <p:spPr>
          <a:xfrm>
            <a:off x="6828549" y="3765885"/>
            <a:ext cx="2315452" cy="3092115"/>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sp>
        <p:nvSpPr>
          <p:cNvPr id="2" name="Title 1"/>
          <p:cNvSpPr>
            <a:spLocks noGrp="1"/>
          </p:cNvSpPr>
          <p:nvPr>
            <p:ph type="title" hasCustomPrompt="1"/>
          </p:nvPr>
        </p:nvSpPr>
        <p:spPr bwMode="white">
          <a:xfrm>
            <a:off x="405000" y="540000"/>
            <a:ext cx="8334900" cy="1258638"/>
          </a:xfrm>
        </p:spPr>
        <p:txBody>
          <a:bodyPr/>
          <a:lstStyle>
            <a:lvl1pPr>
              <a:defRPr sz="4050">
                <a:solidFill>
                  <a:schemeClr val="bg1"/>
                </a:solidFill>
              </a:defRPr>
            </a:lvl1pPr>
          </a:lstStyle>
          <a:p>
            <a:r>
              <a:rPr lang="da-DK" noProof="0" dirty="0"/>
              <a:t>Klik for at tilføje agenda titel</a:t>
            </a:r>
          </a:p>
        </p:txBody>
      </p:sp>
      <p:sp>
        <p:nvSpPr>
          <p:cNvPr id="7" name="Text Placeholder 2"/>
          <p:cNvSpPr>
            <a:spLocks noGrp="1"/>
          </p:cNvSpPr>
          <p:nvPr>
            <p:ph type="body" sz="quarter" idx="13" hasCustomPrompt="1"/>
          </p:nvPr>
        </p:nvSpPr>
        <p:spPr bwMode="white">
          <a:xfrm>
            <a:off x="404812" y="1806575"/>
            <a:ext cx="5016600" cy="3790951"/>
          </a:xfrm>
        </p:spPr>
        <p:txBody>
          <a:bodyPr>
            <a:noAutofit/>
          </a:bodyPr>
          <a:lstStyle>
            <a:lvl1pPr marL="0" indent="0">
              <a:spcAft>
                <a:spcPts val="450"/>
              </a:spcAft>
              <a:buFont typeface="Roboto Light" panose="02000000000000000000" pitchFamily="2" charset="0"/>
              <a:buChar char="​"/>
              <a:defRPr sz="1800" b="0">
                <a:solidFill>
                  <a:schemeClr val="bg1"/>
                </a:solidFill>
              </a:defRPr>
            </a:lvl1pPr>
            <a:lvl2pPr marL="0" indent="0">
              <a:spcBef>
                <a:spcPts val="0"/>
              </a:spcBef>
              <a:spcAft>
                <a:spcPts val="450"/>
              </a:spcAft>
              <a:buFont typeface="Roboto Light" panose="02000000000000000000" pitchFamily="2" charset="0"/>
              <a:buChar char="​"/>
              <a:defRPr sz="1800" b="0">
                <a:solidFill>
                  <a:schemeClr val="tx2"/>
                </a:solidFill>
              </a:defRPr>
            </a:lvl2pPr>
            <a:lvl3pPr marL="0" indent="0">
              <a:spcBef>
                <a:spcPts val="0"/>
              </a:spcBef>
              <a:spcAft>
                <a:spcPts val="450"/>
              </a:spcAft>
              <a:buFont typeface="Roboto Light" panose="02000000000000000000" pitchFamily="2" charset="0"/>
              <a:buChar char="​"/>
              <a:defRPr sz="1800" b="0">
                <a:solidFill>
                  <a:schemeClr val="bg1"/>
                </a:solidFill>
              </a:defRPr>
            </a:lvl3pPr>
            <a:lvl4pPr marL="0" indent="0">
              <a:spcBef>
                <a:spcPts val="0"/>
              </a:spcBef>
              <a:spcAft>
                <a:spcPts val="450"/>
              </a:spcAft>
              <a:buFont typeface="Roboto Light" panose="02000000000000000000" pitchFamily="2" charset="0"/>
              <a:buChar char="​"/>
              <a:defRPr sz="1800" b="0">
                <a:solidFill>
                  <a:schemeClr val="tx2"/>
                </a:solidFill>
              </a:defRPr>
            </a:lvl4pPr>
            <a:lvl5pPr marL="0" indent="0">
              <a:spcBef>
                <a:spcPts val="0"/>
              </a:spcBef>
              <a:spcAft>
                <a:spcPts val="450"/>
              </a:spcAft>
              <a:buFont typeface="Roboto Light" panose="02000000000000000000" pitchFamily="2" charset="0"/>
              <a:buChar char="​"/>
              <a:defRPr sz="1800" b="0">
                <a:solidFill>
                  <a:schemeClr val="bg1"/>
                </a:solidFill>
              </a:defRPr>
            </a:lvl5pPr>
            <a:lvl6pPr marL="0" indent="0">
              <a:spcBef>
                <a:spcPts val="0"/>
              </a:spcBef>
              <a:spcAft>
                <a:spcPts val="450"/>
              </a:spcAft>
              <a:buFont typeface="Roboto Light" panose="02000000000000000000" pitchFamily="2" charset="0"/>
              <a:buChar char="​"/>
              <a:defRPr sz="1800" b="0">
                <a:solidFill>
                  <a:schemeClr val="tx2"/>
                </a:solidFill>
              </a:defRPr>
            </a:lvl6pPr>
            <a:lvl7pPr marL="0" indent="0">
              <a:spcBef>
                <a:spcPts val="0"/>
              </a:spcBef>
              <a:spcAft>
                <a:spcPts val="450"/>
              </a:spcAft>
              <a:buFont typeface="Roboto Light" panose="02000000000000000000" pitchFamily="2" charset="0"/>
              <a:buChar char="​"/>
              <a:defRPr sz="1800" b="0">
                <a:solidFill>
                  <a:schemeClr val="bg1"/>
                </a:solidFill>
              </a:defRPr>
            </a:lvl7pPr>
            <a:lvl8pPr marL="0" indent="0">
              <a:spcBef>
                <a:spcPts val="0"/>
              </a:spcBef>
              <a:spcAft>
                <a:spcPts val="450"/>
              </a:spcAft>
              <a:buFont typeface="Roboto Light" panose="02000000000000000000" pitchFamily="2" charset="0"/>
              <a:buChar char="​"/>
              <a:defRPr sz="1800" b="0">
                <a:solidFill>
                  <a:schemeClr val="tx2"/>
                </a:solidFill>
              </a:defRPr>
            </a:lvl8pPr>
            <a:lvl9pPr marL="0" indent="0">
              <a:spcBef>
                <a:spcPts val="0"/>
              </a:spcBef>
              <a:spcAft>
                <a:spcPts val="450"/>
              </a:spcAft>
              <a:buFont typeface="Roboto Light" panose="02000000000000000000" pitchFamily="2" charset="0"/>
              <a:buChar char="​"/>
              <a:defRPr sz="1800" b="0" cap="none" baseline="0">
                <a:solidFill>
                  <a:schemeClr val="bg1"/>
                </a:solidFill>
              </a:defRPr>
            </a:lvl9pPr>
          </a:lstStyle>
          <a:p>
            <a:pPr lvl="0"/>
            <a:r>
              <a:rPr lang="da-DK" noProof="0" dirty="0"/>
              <a:t>Klik for at tilføje agendapunkt </a:t>
            </a:r>
            <a:br>
              <a:rPr lang="da-DK" noProof="0" dirty="0"/>
            </a:br>
            <a:r>
              <a:rPr lang="da-DK" noProof="0" dirty="0"/>
              <a:t>Enter &amp; TAB for fremhævet tekst niveau</a:t>
            </a:r>
            <a:br>
              <a:rPr lang="da-DK" noProof="0" dirty="0"/>
            </a:br>
            <a:r>
              <a:rPr lang="da-DK" noProof="0" dirty="0"/>
              <a:t>SHIFT+TAB for at gå tilbage i niveauer</a:t>
            </a:r>
          </a:p>
          <a:p>
            <a:pPr lvl="1"/>
            <a:r>
              <a:rPr lang="da-DK" noProof="0" dirty="0"/>
              <a:t>Anden Niveau</a:t>
            </a:r>
          </a:p>
          <a:p>
            <a:pPr lvl="2"/>
            <a:r>
              <a:rPr lang="da-DK" noProof="0" dirty="0"/>
              <a:t>Tredje Niveau</a:t>
            </a:r>
          </a:p>
          <a:p>
            <a:pPr lvl="3"/>
            <a:r>
              <a:rPr lang="da-DK" noProof="0" dirty="0"/>
              <a:t>Fjerde Niveau</a:t>
            </a:r>
          </a:p>
          <a:p>
            <a:pPr lvl="4"/>
            <a:r>
              <a:rPr lang="da-DK" noProof="0" dirty="0"/>
              <a:t>Femte Niveau</a:t>
            </a:r>
          </a:p>
          <a:p>
            <a:pPr lvl="5"/>
            <a:r>
              <a:rPr lang="da-DK" noProof="0" dirty="0"/>
              <a:t>6 Niveau</a:t>
            </a:r>
          </a:p>
          <a:p>
            <a:pPr lvl="6"/>
            <a:r>
              <a:rPr lang="da-DK" noProof="0" dirty="0"/>
              <a:t>7 Niveau</a:t>
            </a:r>
          </a:p>
          <a:p>
            <a:pPr lvl="7"/>
            <a:r>
              <a:rPr lang="da-DK" noProof="0" dirty="0"/>
              <a:t>8 Niveau</a:t>
            </a:r>
          </a:p>
          <a:p>
            <a:pPr lvl="8"/>
            <a:r>
              <a:rPr lang="da-DK" noProof="0" dirty="0"/>
              <a:t>9 Niveau</a:t>
            </a:r>
          </a:p>
        </p:txBody>
      </p:sp>
    </p:spTree>
    <p:extLst>
      <p:ext uri="{BB962C8B-B14F-4D97-AF65-F5344CB8AC3E}">
        <p14:creationId xmlns:p14="http://schemas.microsoft.com/office/powerpoint/2010/main" val="2777394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tidspunkt">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1429E5F2-0255-4760-9B2A-22AD360D02DE}"/>
              </a:ext>
            </a:extLst>
          </p:cNvPr>
          <p:cNvSpPr>
            <a:spLocks noGrp="1"/>
          </p:cNvSpPr>
          <p:nvPr>
            <p:ph type="dt" sz="half" idx="15"/>
          </p:nvPr>
        </p:nvSpPr>
        <p:spPr>
          <a:xfrm>
            <a:off x="0" y="6858000"/>
            <a:ext cx="0" cy="0"/>
          </a:xfrm>
        </p:spPr>
        <p:txBody>
          <a:bodyPr/>
          <a:lstStyle>
            <a:lvl1pPr>
              <a:defRPr sz="100">
                <a:noFill/>
              </a:defRPr>
            </a:lvl1pPr>
          </a:lstStyle>
          <a:p>
            <a:fld id="{5353A4AC-092C-4486-A405-1ED992DA45AA}" type="datetime1">
              <a:rPr lang="da-DK" smtClean="0"/>
              <a:t>14-03-2024</a:t>
            </a:fld>
            <a:endParaRPr lang="da-DK" dirty="0"/>
          </a:p>
        </p:txBody>
      </p:sp>
      <p:sp>
        <p:nvSpPr>
          <p:cNvPr id="9" name="Footer Placeholder 8" hidden="1">
            <a:extLst>
              <a:ext uri="{FF2B5EF4-FFF2-40B4-BE49-F238E27FC236}">
                <a16:creationId xmlns:a16="http://schemas.microsoft.com/office/drawing/2014/main" id="{828D70AA-4CBD-4E0A-BDA8-1D9034F361EA}"/>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3" name="Slide Number Placeholder 10" hidden="1">
            <a:extLst>
              <a:ext uri="{FF2B5EF4-FFF2-40B4-BE49-F238E27FC236}">
                <a16:creationId xmlns:a16="http://schemas.microsoft.com/office/drawing/2014/main" id="{7BDBDE96-D710-4CFC-A030-3FC341BF5A6A}"/>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43830B30-835D-44F7-B273-2CCB3EC94126}"/>
              </a:ext>
            </a:extLst>
          </p:cNvPr>
          <p:cNvSpPr/>
          <p:nvPr userDrawn="1"/>
        </p:nvSpPr>
        <p:spPr>
          <a:xfrm>
            <a:off x="0" y="0"/>
            <a:ext cx="9144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err="1"/>
          </a:p>
        </p:txBody>
      </p:sp>
      <p:sp>
        <p:nvSpPr>
          <p:cNvPr id="10" name="Baggrund">
            <a:extLst>
              <a:ext uri="{FF2B5EF4-FFF2-40B4-BE49-F238E27FC236}">
                <a16:creationId xmlns:a16="http://schemas.microsoft.com/office/drawing/2014/main" id="{B03B5AD1-4FB9-43F8-9EF7-B996AC49D357}"/>
              </a:ext>
            </a:extLst>
          </p:cNvPr>
          <p:cNvSpPr/>
          <p:nvPr userDrawn="1"/>
        </p:nvSpPr>
        <p:spPr>
          <a:xfrm>
            <a:off x="0" y="0"/>
            <a:ext cx="9144900" cy="6858000"/>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err="1"/>
          </a:p>
        </p:txBody>
      </p:sp>
      <p:pic>
        <p:nvPicPr>
          <p:cNvPr id="11" name="Logo">
            <a:extLst>
              <a:ext uri="{FF2B5EF4-FFF2-40B4-BE49-F238E27FC236}">
                <a16:creationId xmlns:a16="http://schemas.microsoft.com/office/drawing/2014/main" id="{E94AD213-9442-421A-98ED-1E532B1A7C3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5000" y="5968800"/>
            <a:ext cx="1098087" cy="360000"/>
          </a:xfrm>
          <a:prstGeom prst="rect">
            <a:avLst/>
          </a:prstGeom>
        </p:spPr>
      </p:pic>
      <p:pic>
        <p:nvPicPr>
          <p:cNvPr id="14" name="Vandmærke">
            <a:extLst>
              <a:ext uri="{FF2B5EF4-FFF2-40B4-BE49-F238E27FC236}">
                <a16:creationId xmlns:a16="http://schemas.microsoft.com/office/drawing/2014/main" id="{CB093E3F-0D2A-438D-B91D-F9EBA235DEB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25029" b="25000"/>
          <a:stretch/>
        </p:blipFill>
        <p:spPr>
          <a:xfrm>
            <a:off x="6828549" y="3765885"/>
            <a:ext cx="2315452" cy="3092115"/>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sp>
        <p:nvSpPr>
          <p:cNvPr id="2" name="Title 1"/>
          <p:cNvSpPr>
            <a:spLocks noGrp="1"/>
          </p:cNvSpPr>
          <p:nvPr>
            <p:ph type="title" hasCustomPrompt="1"/>
          </p:nvPr>
        </p:nvSpPr>
        <p:spPr bwMode="white">
          <a:xfrm>
            <a:off x="405000" y="540000"/>
            <a:ext cx="8334900" cy="1258638"/>
          </a:xfrm>
        </p:spPr>
        <p:txBody>
          <a:bodyPr/>
          <a:lstStyle>
            <a:lvl1pPr>
              <a:defRPr sz="4050">
                <a:solidFill>
                  <a:schemeClr val="bg1"/>
                </a:solidFill>
              </a:defRPr>
            </a:lvl1pPr>
          </a:lstStyle>
          <a:p>
            <a:r>
              <a:rPr lang="da-DK" noProof="0" dirty="0"/>
              <a:t>Klik for at tilføje agenda titel</a:t>
            </a:r>
          </a:p>
        </p:txBody>
      </p:sp>
      <p:sp>
        <p:nvSpPr>
          <p:cNvPr id="7" name="Text Placeholder 2"/>
          <p:cNvSpPr>
            <a:spLocks noGrp="1"/>
          </p:cNvSpPr>
          <p:nvPr>
            <p:ph type="body" sz="quarter" idx="13" hasCustomPrompt="1"/>
          </p:nvPr>
        </p:nvSpPr>
        <p:spPr bwMode="white">
          <a:xfrm>
            <a:off x="1123200" y="1778759"/>
            <a:ext cx="5016600" cy="3818767"/>
          </a:xfrm>
        </p:spPr>
        <p:txBody>
          <a:bodyPr tIns="0">
            <a:noAutofit/>
          </a:bodyPr>
          <a:lstStyle>
            <a:lvl1pPr marL="0" indent="0">
              <a:lnSpc>
                <a:spcPts val="2250"/>
              </a:lnSpc>
              <a:spcAft>
                <a:spcPts val="0"/>
              </a:spcAft>
              <a:buFont typeface="Roboto Light" panose="02000000000000000000" pitchFamily="2" charset="0"/>
              <a:buChar char="​"/>
              <a:defRPr sz="1800" b="0">
                <a:solidFill>
                  <a:schemeClr val="bg1"/>
                </a:solidFill>
              </a:defRPr>
            </a:lvl1pPr>
            <a:lvl2pPr marL="0" indent="0">
              <a:lnSpc>
                <a:spcPts val="2250"/>
              </a:lnSpc>
              <a:spcBef>
                <a:spcPts val="0"/>
              </a:spcBef>
              <a:spcAft>
                <a:spcPts val="0"/>
              </a:spcAft>
              <a:buFont typeface="Roboto Light" panose="02000000000000000000" pitchFamily="2" charset="0"/>
              <a:buChar char="​"/>
              <a:defRPr sz="1800" b="0">
                <a:solidFill>
                  <a:schemeClr val="tx2"/>
                </a:solidFill>
              </a:defRPr>
            </a:lvl2pPr>
            <a:lvl3pPr marL="0" indent="0">
              <a:lnSpc>
                <a:spcPts val="2250"/>
              </a:lnSpc>
              <a:spcBef>
                <a:spcPts val="0"/>
              </a:spcBef>
              <a:spcAft>
                <a:spcPts val="0"/>
              </a:spcAft>
              <a:buFont typeface="Roboto Light" panose="02000000000000000000" pitchFamily="2" charset="0"/>
              <a:buChar char="​"/>
              <a:defRPr sz="1800" b="0">
                <a:solidFill>
                  <a:schemeClr val="bg1"/>
                </a:solidFill>
              </a:defRPr>
            </a:lvl3pPr>
            <a:lvl4pPr marL="0" indent="0">
              <a:lnSpc>
                <a:spcPts val="2250"/>
              </a:lnSpc>
              <a:spcBef>
                <a:spcPts val="0"/>
              </a:spcBef>
              <a:spcAft>
                <a:spcPts val="0"/>
              </a:spcAft>
              <a:buFont typeface="Roboto Light" panose="02000000000000000000" pitchFamily="2" charset="0"/>
              <a:buChar char="​"/>
              <a:defRPr sz="1800" b="0">
                <a:solidFill>
                  <a:schemeClr val="tx2"/>
                </a:solidFill>
              </a:defRPr>
            </a:lvl4pPr>
            <a:lvl5pPr marL="0" indent="0">
              <a:lnSpc>
                <a:spcPts val="2250"/>
              </a:lnSpc>
              <a:spcBef>
                <a:spcPts val="0"/>
              </a:spcBef>
              <a:spcAft>
                <a:spcPts val="0"/>
              </a:spcAft>
              <a:buFont typeface="Roboto Light" panose="02000000000000000000" pitchFamily="2" charset="0"/>
              <a:buChar char="​"/>
              <a:defRPr sz="1800" b="0">
                <a:solidFill>
                  <a:schemeClr val="bg1"/>
                </a:solidFill>
              </a:defRPr>
            </a:lvl5pPr>
            <a:lvl6pPr marL="0" indent="0">
              <a:lnSpc>
                <a:spcPts val="2250"/>
              </a:lnSpc>
              <a:spcBef>
                <a:spcPts val="0"/>
              </a:spcBef>
              <a:spcAft>
                <a:spcPts val="0"/>
              </a:spcAft>
              <a:buFont typeface="Roboto Light" panose="02000000000000000000" pitchFamily="2" charset="0"/>
              <a:buChar char="​"/>
              <a:defRPr sz="1800" b="0">
                <a:solidFill>
                  <a:schemeClr val="tx2"/>
                </a:solidFill>
              </a:defRPr>
            </a:lvl6pPr>
            <a:lvl7pPr marL="0" indent="0">
              <a:lnSpc>
                <a:spcPts val="2250"/>
              </a:lnSpc>
              <a:spcBef>
                <a:spcPts val="0"/>
              </a:spcBef>
              <a:spcAft>
                <a:spcPts val="0"/>
              </a:spcAft>
              <a:buFont typeface="Roboto Light" panose="02000000000000000000" pitchFamily="2" charset="0"/>
              <a:buChar char="​"/>
              <a:defRPr sz="1800" b="0">
                <a:solidFill>
                  <a:schemeClr val="bg1"/>
                </a:solidFill>
              </a:defRPr>
            </a:lvl7pPr>
            <a:lvl8pPr marL="0" indent="0">
              <a:lnSpc>
                <a:spcPts val="2250"/>
              </a:lnSpc>
              <a:spcBef>
                <a:spcPts val="0"/>
              </a:spcBef>
              <a:spcAft>
                <a:spcPts val="0"/>
              </a:spcAft>
              <a:buFont typeface="Roboto Light" panose="02000000000000000000" pitchFamily="2" charset="0"/>
              <a:buChar char="​"/>
              <a:defRPr sz="1800" b="0">
                <a:solidFill>
                  <a:schemeClr val="tx2"/>
                </a:solidFill>
              </a:defRPr>
            </a:lvl8pPr>
            <a:lvl9pPr marL="0" indent="0">
              <a:lnSpc>
                <a:spcPts val="2250"/>
              </a:lnSpc>
              <a:spcBef>
                <a:spcPts val="0"/>
              </a:spcBef>
              <a:spcAft>
                <a:spcPts val="0"/>
              </a:spcAft>
              <a:buFont typeface="Roboto Light" panose="02000000000000000000" pitchFamily="2" charset="0"/>
              <a:buChar char="​"/>
              <a:defRPr sz="1800" b="0" cap="none" baseline="0">
                <a:solidFill>
                  <a:schemeClr val="bg1"/>
                </a:solidFill>
              </a:defRPr>
            </a:lvl9pPr>
          </a:lstStyle>
          <a:p>
            <a:pPr lvl="0"/>
            <a:r>
              <a:rPr lang="da-DK" noProof="0" dirty="0"/>
              <a:t>Klik for at tilføje agendapunkt </a:t>
            </a:r>
            <a:br>
              <a:rPr lang="da-DK" noProof="0" dirty="0"/>
            </a:br>
            <a:r>
              <a:rPr lang="da-DK" noProof="0" dirty="0"/>
              <a:t>Enter &amp; TAB for fremhævet tekst niveau</a:t>
            </a:r>
            <a:br>
              <a:rPr lang="da-DK" noProof="0" dirty="0"/>
            </a:br>
            <a:r>
              <a:rPr lang="da-DK" noProof="0" dirty="0"/>
              <a:t>SHIFT+TAB for at gå tilbage i niveauer</a:t>
            </a:r>
          </a:p>
          <a:p>
            <a:pPr lvl="1"/>
            <a:r>
              <a:rPr lang="da-DK" noProof="0" dirty="0"/>
              <a:t>Anden Niveau</a:t>
            </a:r>
          </a:p>
          <a:p>
            <a:pPr lvl="2"/>
            <a:r>
              <a:rPr lang="da-DK" noProof="0" dirty="0"/>
              <a:t>Tredje Niveau</a:t>
            </a:r>
          </a:p>
          <a:p>
            <a:pPr lvl="3"/>
            <a:r>
              <a:rPr lang="da-DK" noProof="0" dirty="0"/>
              <a:t>Fjerde Niveau</a:t>
            </a:r>
          </a:p>
          <a:p>
            <a:pPr lvl="4"/>
            <a:r>
              <a:rPr lang="da-DK" noProof="0" dirty="0"/>
              <a:t>Femte Niveau</a:t>
            </a:r>
          </a:p>
          <a:p>
            <a:pPr lvl="5"/>
            <a:r>
              <a:rPr lang="da-DK" noProof="0" dirty="0"/>
              <a:t>6 Niveau</a:t>
            </a:r>
          </a:p>
          <a:p>
            <a:pPr lvl="6"/>
            <a:r>
              <a:rPr lang="da-DK" noProof="0" dirty="0"/>
              <a:t>7 Niveau</a:t>
            </a:r>
          </a:p>
          <a:p>
            <a:pPr lvl="7"/>
            <a:r>
              <a:rPr lang="da-DK" noProof="0" dirty="0"/>
              <a:t>8 Niveau</a:t>
            </a:r>
          </a:p>
          <a:p>
            <a:pPr lvl="8"/>
            <a:r>
              <a:rPr lang="da-DK" noProof="0" dirty="0"/>
              <a:t>9 Niveau</a:t>
            </a:r>
          </a:p>
        </p:txBody>
      </p:sp>
      <p:sp>
        <p:nvSpPr>
          <p:cNvPr id="15" name="Text Placeholder 2">
            <a:extLst>
              <a:ext uri="{FF2B5EF4-FFF2-40B4-BE49-F238E27FC236}">
                <a16:creationId xmlns:a16="http://schemas.microsoft.com/office/drawing/2014/main" id="{F0CC51DF-B5E1-424F-9784-E0C48EA4D9EE}"/>
              </a:ext>
            </a:extLst>
          </p:cNvPr>
          <p:cNvSpPr>
            <a:spLocks noGrp="1"/>
          </p:cNvSpPr>
          <p:nvPr>
            <p:ph type="body" sz="quarter" idx="18" hasCustomPrompt="1"/>
          </p:nvPr>
        </p:nvSpPr>
        <p:spPr bwMode="white">
          <a:xfrm>
            <a:off x="405000" y="1778759"/>
            <a:ext cx="718200" cy="3818767"/>
          </a:xfrm>
        </p:spPr>
        <p:txBody>
          <a:bodyPr tIns="0">
            <a:noAutofit/>
          </a:bodyPr>
          <a:lstStyle>
            <a:lvl1pPr marL="0" indent="0">
              <a:lnSpc>
                <a:spcPts val="2250"/>
              </a:lnSpc>
              <a:spcAft>
                <a:spcPts val="0"/>
              </a:spcAft>
              <a:buFont typeface="Roboto Light" panose="02000000000000000000" pitchFamily="2" charset="0"/>
              <a:buChar char="​"/>
              <a:defRPr sz="1800" b="0">
                <a:solidFill>
                  <a:schemeClr val="bg1"/>
                </a:solidFill>
              </a:defRPr>
            </a:lvl1pPr>
            <a:lvl2pPr marL="0" indent="0">
              <a:lnSpc>
                <a:spcPts val="2250"/>
              </a:lnSpc>
              <a:spcBef>
                <a:spcPts val="0"/>
              </a:spcBef>
              <a:spcAft>
                <a:spcPts val="0"/>
              </a:spcAft>
              <a:buFont typeface="Roboto Light" panose="02000000000000000000" pitchFamily="2" charset="0"/>
              <a:buChar char="​"/>
              <a:defRPr sz="1800" b="0">
                <a:solidFill>
                  <a:schemeClr val="tx2"/>
                </a:solidFill>
              </a:defRPr>
            </a:lvl2pPr>
            <a:lvl3pPr marL="0" indent="0">
              <a:lnSpc>
                <a:spcPts val="2250"/>
              </a:lnSpc>
              <a:spcBef>
                <a:spcPts val="0"/>
              </a:spcBef>
              <a:spcAft>
                <a:spcPts val="0"/>
              </a:spcAft>
              <a:buFont typeface="Roboto Light" panose="02000000000000000000" pitchFamily="2" charset="0"/>
              <a:buChar char="​"/>
              <a:defRPr sz="1800" b="0">
                <a:solidFill>
                  <a:schemeClr val="bg1"/>
                </a:solidFill>
              </a:defRPr>
            </a:lvl3pPr>
            <a:lvl4pPr marL="0" indent="0">
              <a:lnSpc>
                <a:spcPts val="2250"/>
              </a:lnSpc>
              <a:spcBef>
                <a:spcPts val="0"/>
              </a:spcBef>
              <a:spcAft>
                <a:spcPts val="0"/>
              </a:spcAft>
              <a:buFont typeface="Roboto Light" panose="02000000000000000000" pitchFamily="2" charset="0"/>
              <a:buChar char="​"/>
              <a:defRPr sz="1800" b="0">
                <a:solidFill>
                  <a:schemeClr val="tx2"/>
                </a:solidFill>
              </a:defRPr>
            </a:lvl4pPr>
            <a:lvl5pPr marL="0" indent="0">
              <a:lnSpc>
                <a:spcPts val="2250"/>
              </a:lnSpc>
              <a:spcBef>
                <a:spcPts val="0"/>
              </a:spcBef>
              <a:spcAft>
                <a:spcPts val="0"/>
              </a:spcAft>
              <a:buFont typeface="Roboto Light" panose="02000000000000000000" pitchFamily="2" charset="0"/>
              <a:buChar char="​"/>
              <a:defRPr sz="1800" b="0">
                <a:solidFill>
                  <a:schemeClr val="bg1"/>
                </a:solidFill>
              </a:defRPr>
            </a:lvl5pPr>
            <a:lvl6pPr marL="0" indent="0">
              <a:lnSpc>
                <a:spcPts val="2250"/>
              </a:lnSpc>
              <a:spcBef>
                <a:spcPts val="0"/>
              </a:spcBef>
              <a:spcAft>
                <a:spcPts val="0"/>
              </a:spcAft>
              <a:buFont typeface="Roboto Light" panose="02000000000000000000" pitchFamily="2" charset="0"/>
              <a:buChar char="​"/>
              <a:defRPr sz="1800" b="0">
                <a:solidFill>
                  <a:schemeClr val="tx2"/>
                </a:solidFill>
              </a:defRPr>
            </a:lvl6pPr>
            <a:lvl7pPr marL="0" indent="0">
              <a:lnSpc>
                <a:spcPts val="2250"/>
              </a:lnSpc>
              <a:spcBef>
                <a:spcPts val="0"/>
              </a:spcBef>
              <a:spcAft>
                <a:spcPts val="0"/>
              </a:spcAft>
              <a:buFont typeface="Roboto Light" panose="02000000000000000000" pitchFamily="2" charset="0"/>
              <a:buChar char="​"/>
              <a:defRPr sz="1800" b="0">
                <a:solidFill>
                  <a:schemeClr val="bg1"/>
                </a:solidFill>
              </a:defRPr>
            </a:lvl7pPr>
            <a:lvl8pPr marL="0" indent="0">
              <a:lnSpc>
                <a:spcPts val="2250"/>
              </a:lnSpc>
              <a:spcBef>
                <a:spcPts val="0"/>
              </a:spcBef>
              <a:spcAft>
                <a:spcPts val="0"/>
              </a:spcAft>
              <a:buFont typeface="Roboto Light" panose="02000000000000000000" pitchFamily="2" charset="0"/>
              <a:buChar char="​"/>
              <a:defRPr sz="1800" b="0">
                <a:solidFill>
                  <a:schemeClr val="tx2"/>
                </a:solidFill>
              </a:defRPr>
            </a:lvl8pPr>
            <a:lvl9pPr marL="0" indent="0">
              <a:lnSpc>
                <a:spcPts val="2250"/>
              </a:lnSpc>
              <a:spcBef>
                <a:spcPts val="0"/>
              </a:spcBef>
              <a:spcAft>
                <a:spcPts val="0"/>
              </a:spcAft>
              <a:buFont typeface="Roboto Light" panose="02000000000000000000" pitchFamily="2" charset="0"/>
              <a:buChar char="​"/>
              <a:defRPr sz="1800" b="0" cap="none" baseline="0">
                <a:solidFill>
                  <a:schemeClr val="bg1"/>
                </a:solidFill>
              </a:defRPr>
            </a:lvl9pPr>
          </a:lstStyle>
          <a:p>
            <a:pPr lvl="0"/>
            <a:r>
              <a:rPr lang="da-DK" noProof="0" dirty="0"/>
              <a:t>09.00</a:t>
            </a:r>
          </a:p>
          <a:p>
            <a:pPr lvl="1"/>
            <a:r>
              <a:rPr lang="da-DK" noProof="0" dirty="0"/>
              <a:t>Anden Niveau</a:t>
            </a:r>
          </a:p>
          <a:p>
            <a:pPr lvl="2"/>
            <a:r>
              <a:rPr lang="da-DK" noProof="0" dirty="0"/>
              <a:t>Tredje Niveau</a:t>
            </a:r>
          </a:p>
          <a:p>
            <a:pPr lvl="3"/>
            <a:r>
              <a:rPr lang="da-DK" noProof="0" dirty="0"/>
              <a:t>Fjerde Niveau</a:t>
            </a:r>
          </a:p>
          <a:p>
            <a:pPr lvl="4"/>
            <a:r>
              <a:rPr lang="da-DK" noProof="0" dirty="0"/>
              <a:t>Femte Niveau</a:t>
            </a:r>
          </a:p>
          <a:p>
            <a:pPr lvl="5"/>
            <a:r>
              <a:rPr lang="da-DK" noProof="0" dirty="0"/>
              <a:t>6 Niveau</a:t>
            </a:r>
          </a:p>
          <a:p>
            <a:pPr lvl="6"/>
            <a:r>
              <a:rPr lang="da-DK" noProof="0" dirty="0"/>
              <a:t>7 Niveau</a:t>
            </a:r>
          </a:p>
          <a:p>
            <a:pPr lvl="7"/>
            <a:r>
              <a:rPr lang="da-DK" noProof="0" dirty="0"/>
              <a:t>8 Niveau</a:t>
            </a:r>
          </a:p>
          <a:p>
            <a:pPr lvl="8"/>
            <a:r>
              <a:rPr lang="da-DK" noProof="0" dirty="0"/>
              <a:t>9 Niveau</a:t>
            </a:r>
          </a:p>
        </p:txBody>
      </p:sp>
    </p:spTree>
    <p:extLst>
      <p:ext uri="{BB962C8B-B14F-4D97-AF65-F5344CB8AC3E}">
        <p14:creationId xmlns:p14="http://schemas.microsoft.com/office/powerpoint/2010/main" val="42894602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Breaker A">
    <p:bg>
      <p:bgRef idx="1001">
        <a:schemeClr val="bg1"/>
      </p:bgRef>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14-03-2024</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0" name="Slide Number Placeholder 10" hidden="1">
            <a:extLst>
              <a:ext uri="{FF2B5EF4-FFF2-40B4-BE49-F238E27FC236}">
                <a16:creationId xmlns:a16="http://schemas.microsoft.com/office/drawing/2014/main" id="{DA38F4F7-EE53-4B48-8A78-570C0E71009D}"/>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E764366A-3CA0-4CFA-8769-F5FFBCD85175}"/>
              </a:ext>
            </a:extLst>
          </p:cNvPr>
          <p:cNvSpPr/>
          <p:nvPr userDrawn="1"/>
        </p:nvSpPr>
        <p:spPr>
          <a:xfrm>
            <a:off x="0" y="0"/>
            <a:ext cx="9144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err="1"/>
          </a:p>
        </p:txBody>
      </p:sp>
      <p:sp>
        <p:nvSpPr>
          <p:cNvPr id="13" name="Baggrund">
            <a:extLst>
              <a:ext uri="{FF2B5EF4-FFF2-40B4-BE49-F238E27FC236}">
                <a16:creationId xmlns:a16="http://schemas.microsoft.com/office/drawing/2014/main" id="{56332A28-86C8-45AB-868E-83346022D738}"/>
              </a:ext>
            </a:extLst>
          </p:cNvPr>
          <p:cNvSpPr/>
          <p:nvPr userDrawn="1"/>
        </p:nvSpPr>
        <p:spPr>
          <a:xfrm>
            <a:off x="0" y="0"/>
            <a:ext cx="9144900" cy="6858000"/>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err="1"/>
          </a:p>
        </p:txBody>
      </p:sp>
      <p:pic>
        <p:nvPicPr>
          <p:cNvPr id="14" name="Vandmærke">
            <a:extLst>
              <a:ext uri="{FF2B5EF4-FFF2-40B4-BE49-F238E27FC236}">
                <a16:creationId xmlns:a16="http://schemas.microsoft.com/office/drawing/2014/main" id="{E901D5DA-1358-4D22-A5C5-1BEE08CE63B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5029" b="25000"/>
          <a:stretch/>
        </p:blipFill>
        <p:spPr>
          <a:xfrm>
            <a:off x="4291617" y="378000"/>
            <a:ext cx="4852384" cy="6480000"/>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pic>
        <p:nvPicPr>
          <p:cNvPr id="15" name="Logo">
            <a:extLst>
              <a:ext uri="{FF2B5EF4-FFF2-40B4-BE49-F238E27FC236}">
                <a16:creationId xmlns:a16="http://schemas.microsoft.com/office/drawing/2014/main" id="{4177D591-C03C-461F-8099-6B7EFB1AB907}"/>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5000" y="5968800"/>
            <a:ext cx="1098087" cy="360000"/>
          </a:xfrm>
          <a:prstGeom prst="rect">
            <a:avLst/>
          </a:prstGeom>
        </p:spPr>
      </p:pic>
      <p:sp>
        <p:nvSpPr>
          <p:cNvPr id="2" name="Title 1"/>
          <p:cNvSpPr>
            <a:spLocks noGrp="1"/>
          </p:cNvSpPr>
          <p:nvPr>
            <p:ph type="ctrTitle" hasCustomPrompt="1"/>
          </p:nvPr>
        </p:nvSpPr>
        <p:spPr bwMode="white">
          <a:xfrm>
            <a:off x="404812" y="1807200"/>
            <a:ext cx="5016600" cy="3790325"/>
          </a:xfrm>
        </p:spPr>
        <p:txBody>
          <a:bodyPr anchor="t" anchorCtr="0"/>
          <a:lstStyle>
            <a:lvl1pPr algn="l">
              <a:defRPr sz="4050">
                <a:solidFill>
                  <a:schemeClr val="bg1"/>
                </a:solidFill>
              </a:defRPr>
            </a:lvl1pPr>
          </a:lstStyle>
          <a:p>
            <a:r>
              <a:rPr lang="da-DK" dirty="0"/>
              <a:t>Klik for at tilføje titel</a:t>
            </a:r>
          </a:p>
        </p:txBody>
      </p:sp>
      <p:sp>
        <p:nvSpPr>
          <p:cNvPr id="3" name="Subtitle 2"/>
          <p:cNvSpPr>
            <a:spLocks noGrp="1"/>
          </p:cNvSpPr>
          <p:nvPr>
            <p:ph type="subTitle" idx="1" hasCustomPrompt="1"/>
          </p:nvPr>
        </p:nvSpPr>
        <p:spPr bwMode="white">
          <a:xfrm>
            <a:off x="404811" y="539749"/>
            <a:ext cx="5016600" cy="468000"/>
          </a:xfrm>
        </p:spPr>
        <p:txBody>
          <a:bodyPr>
            <a:noAutofit/>
          </a:bodyPr>
          <a:lstStyle>
            <a:lvl1pPr marL="0" indent="0" algn="l">
              <a:spcBef>
                <a:spcPts val="0"/>
              </a:spcBef>
              <a:spcAft>
                <a:spcPts val="0"/>
              </a:spcAft>
              <a:buFont typeface="Roboto Light" panose="02000000000000000000" pitchFamily="2" charset="0"/>
              <a:buChar char="​"/>
              <a:defRPr sz="1800" b="0" cap="all" baseline="0">
                <a:solidFill>
                  <a:schemeClr val="bg1"/>
                </a:solidFill>
              </a:defRPr>
            </a:lvl1pPr>
            <a:lvl2pPr marL="0" indent="0" algn="l">
              <a:buFont typeface="Roboto Light" panose="02000000000000000000" pitchFamily="2" charset="0"/>
              <a:buNone/>
              <a:defRPr sz="1800" b="0">
                <a:solidFill>
                  <a:schemeClr val="bg1"/>
                </a:solidFill>
              </a:defRPr>
            </a:lvl2pPr>
            <a:lvl3pPr marL="0" indent="0" algn="l">
              <a:buFont typeface="Roboto Light" panose="02000000000000000000" pitchFamily="2" charset="0"/>
              <a:buChar char="​"/>
              <a:defRPr sz="1800" b="0">
                <a:solidFill>
                  <a:schemeClr val="bg1"/>
                </a:solidFill>
              </a:defRPr>
            </a:lvl3pPr>
            <a:lvl4pPr marL="0" indent="0" algn="l">
              <a:buFont typeface="Roboto Light" panose="02000000000000000000" pitchFamily="2" charset="0"/>
              <a:buChar char="​"/>
              <a:defRPr sz="1800" b="0">
                <a:solidFill>
                  <a:schemeClr val="bg1"/>
                </a:solidFill>
              </a:defRPr>
            </a:lvl4pPr>
            <a:lvl5pPr marL="0" indent="0" algn="l">
              <a:buFont typeface="Roboto Light" panose="02000000000000000000" pitchFamily="2" charset="0"/>
              <a:buChar char="​"/>
              <a:defRPr sz="1800" b="0">
                <a:solidFill>
                  <a:schemeClr val="bg1"/>
                </a:solidFill>
              </a:defRPr>
            </a:lvl5pPr>
            <a:lvl6pPr marL="0" indent="0" algn="l">
              <a:buFont typeface="Roboto Light" panose="02000000000000000000" pitchFamily="2" charset="0"/>
              <a:buChar char="​"/>
              <a:defRPr sz="1800" b="0">
                <a:solidFill>
                  <a:schemeClr val="bg1"/>
                </a:solidFill>
              </a:defRPr>
            </a:lvl6pPr>
            <a:lvl7pPr marL="0" indent="0" algn="l">
              <a:buFont typeface="Roboto Light" panose="02000000000000000000" pitchFamily="2" charset="0"/>
              <a:buChar char="​"/>
              <a:defRPr sz="1800" b="0">
                <a:solidFill>
                  <a:schemeClr val="bg1"/>
                </a:solidFill>
              </a:defRPr>
            </a:lvl7pPr>
            <a:lvl8pPr marL="0" indent="0" algn="l">
              <a:buFont typeface="Roboto Light" panose="02000000000000000000" pitchFamily="2" charset="0"/>
              <a:buChar char="​"/>
              <a:defRPr sz="1800" b="0">
                <a:solidFill>
                  <a:schemeClr val="bg1"/>
                </a:solidFill>
              </a:defRPr>
            </a:lvl8pPr>
            <a:lvl9pPr marL="0" indent="0" algn="l">
              <a:buFont typeface="Roboto Light" panose="02000000000000000000" pitchFamily="2" charset="0"/>
              <a:buChar char="​"/>
              <a:tabLst/>
              <a:defRPr sz="1800" b="0">
                <a:solidFill>
                  <a:schemeClr val="bg1"/>
                </a:solidFill>
              </a:defRPr>
            </a:lvl9pPr>
          </a:lstStyle>
          <a:p>
            <a:r>
              <a:rPr lang="da-DK" dirty="0"/>
              <a:t>Klik for at tilføje tidspunkt 12.00 - 13.00</a:t>
            </a:r>
          </a:p>
        </p:txBody>
      </p:sp>
    </p:spTree>
    <p:extLst>
      <p:ext uri="{BB962C8B-B14F-4D97-AF65-F5344CB8AC3E}">
        <p14:creationId xmlns:p14="http://schemas.microsoft.com/office/powerpoint/2010/main" val="3536601909"/>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Breaker B">
    <p:bg>
      <p:bgRef idx="1001">
        <a:schemeClr val="bg1"/>
      </p:bgRef>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14-03-2024</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0" name="Slide Number Placeholder 10" hidden="1">
            <a:extLst>
              <a:ext uri="{FF2B5EF4-FFF2-40B4-BE49-F238E27FC236}">
                <a16:creationId xmlns:a16="http://schemas.microsoft.com/office/drawing/2014/main" id="{DA38F4F7-EE53-4B48-8A78-570C0E71009D}"/>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E764366A-3CA0-4CFA-8769-F5FFBCD85175}"/>
              </a:ext>
            </a:extLst>
          </p:cNvPr>
          <p:cNvSpPr/>
          <p:nvPr userDrawn="1"/>
        </p:nvSpPr>
        <p:spPr>
          <a:xfrm>
            <a:off x="0" y="0"/>
            <a:ext cx="9144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err="1"/>
          </a:p>
        </p:txBody>
      </p:sp>
      <p:sp>
        <p:nvSpPr>
          <p:cNvPr id="13" name="Baggrund">
            <a:extLst>
              <a:ext uri="{FF2B5EF4-FFF2-40B4-BE49-F238E27FC236}">
                <a16:creationId xmlns:a16="http://schemas.microsoft.com/office/drawing/2014/main" id="{56332A28-86C8-45AB-868E-83346022D738}"/>
              </a:ext>
            </a:extLst>
          </p:cNvPr>
          <p:cNvSpPr/>
          <p:nvPr userDrawn="1"/>
        </p:nvSpPr>
        <p:spPr>
          <a:xfrm>
            <a:off x="0" y="0"/>
            <a:ext cx="9144900" cy="6858000"/>
          </a:xfrm>
          <a:prstGeom prst="rect">
            <a:avLst/>
          </a:prstGeom>
          <a:solidFill>
            <a:srgbClr val="BCB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err="1"/>
          </a:p>
        </p:txBody>
      </p:sp>
      <p:pic>
        <p:nvPicPr>
          <p:cNvPr id="14" name="Vandmærke">
            <a:extLst>
              <a:ext uri="{FF2B5EF4-FFF2-40B4-BE49-F238E27FC236}">
                <a16:creationId xmlns:a16="http://schemas.microsoft.com/office/drawing/2014/main" id="{E901D5DA-1358-4D22-A5C5-1BEE08CE63B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5029" b="25000"/>
          <a:stretch/>
        </p:blipFill>
        <p:spPr>
          <a:xfrm>
            <a:off x="4291617" y="378000"/>
            <a:ext cx="4852384" cy="6480000"/>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pic>
        <p:nvPicPr>
          <p:cNvPr id="15" name="Logo">
            <a:extLst>
              <a:ext uri="{FF2B5EF4-FFF2-40B4-BE49-F238E27FC236}">
                <a16:creationId xmlns:a16="http://schemas.microsoft.com/office/drawing/2014/main" id="{4177D591-C03C-461F-8099-6B7EFB1AB907}"/>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5000" y="5968800"/>
            <a:ext cx="1098087" cy="360000"/>
          </a:xfrm>
          <a:prstGeom prst="rect">
            <a:avLst/>
          </a:prstGeom>
        </p:spPr>
      </p:pic>
      <p:sp>
        <p:nvSpPr>
          <p:cNvPr id="2" name="Title 1"/>
          <p:cNvSpPr>
            <a:spLocks noGrp="1"/>
          </p:cNvSpPr>
          <p:nvPr>
            <p:ph type="ctrTitle" hasCustomPrompt="1"/>
          </p:nvPr>
        </p:nvSpPr>
        <p:spPr bwMode="white">
          <a:xfrm>
            <a:off x="404812" y="1807200"/>
            <a:ext cx="5016600" cy="3790325"/>
          </a:xfrm>
        </p:spPr>
        <p:txBody>
          <a:bodyPr anchor="t" anchorCtr="0"/>
          <a:lstStyle>
            <a:lvl1pPr algn="l">
              <a:defRPr sz="4050">
                <a:solidFill>
                  <a:schemeClr val="bg1"/>
                </a:solidFill>
              </a:defRPr>
            </a:lvl1pPr>
          </a:lstStyle>
          <a:p>
            <a:r>
              <a:rPr lang="da-DK" dirty="0"/>
              <a:t>Klik for at tilføje titel</a:t>
            </a:r>
          </a:p>
        </p:txBody>
      </p:sp>
      <p:sp>
        <p:nvSpPr>
          <p:cNvPr id="3" name="Subtitle 2"/>
          <p:cNvSpPr>
            <a:spLocks noGrp="1"/>
          </p:cNvSpPr>
          <p:nvPr>
            <p:ph type="subTitle" idx="1" hasCustomPrompt="1"/>
          </p:nvPr>
        </p:nvSpPr>
        <p:spPr bwMode="white">
          <a:xfrm>
            <a:off x="404811" y="539749"/>
            <a:ext cx="5016600" cy="468000"/>
          </a:xfrm>
        </p:spPr>
        <p:txBody>
          <a:bodyPr>
            <a:noAutofit/>
          </a:bodyPr>
          <a:lstStyle>
            <a:lvl1pPr marL="0" indent="0" algn="l">
              <a:spcBef>
                <a:spcPts val="0"/>
              </a:spcBef>
              <a:spcAft>
                <a:spcPts val="0"/>
              </a:spcAft>
              <a:buFont typeface="Roboto Light" panose="02000000000000000000" pitchFamily="2" charset="0"/>
              <a:buChar char="​"/>
              <a:defRPr sz="1800" b="0" cap="all" baseline="0">
                <a:solidFill>
                  <a:schemeClr val="bg1"/>
                </a:solidFill>
              </a:defRPr>
            </a:lvl1pPr>
            <a:lvl2pPr marL="0" indent="0" algn="l">
              <a:buFont typeface="Roboto Light" panose="02000000000000000000" pitchFamily="2" charset="0"/>
              <a:buNone/>
              <a:defRPr sz="1800" b="0">
                <a:solidFill>
                  <a:schemeClr val="bg1"/>
                </a:solidFill>
              </a:defRPr>
            </a:lvl2pPr>
            <a:lvl3pPr marL="0" indent="0" algn="l">
              <a:buFont typeface="Roboto Light" panose="02000000000000000000" pitchFamily="2" charset="0"/>
              <a:buChar char="​"/>
              <a:defRPr sz="1800" b="0">
                <a:solidFill>
                  <a:schemeClr val="bg1"/>
                </a:solidFill>
              </a:defRPr>
            </a:lvl3pPr>
            <a:lvl4pPr marL="0" indent="0" algn="l">
              <a:buFont typeface="Roboto Light" panose="02000000000000000000" pitchFamily="2" charset="0"/>
              <a:buChar char="​"/>
              <a:defRPr sz="1800" b="0">
                <a:solidFill>
                  <a:schemeClr val="bg1"/>
                </a:solidFill>
              </a:defRPr>
            </a:lvl4pPr>
            <a:lvl5pPr marL="0" indent="0" algn="l">
              <a:buFont typeface="Roboto Light" panose="02000000000000000000" pitchFamily="2" charset="0"/>
              <a:buChar char="​"/>
              <a:defRPr sz="1800" b="0">
                <a:solidFill>
                  <a:schemeClr val="bg1"/>
                </a:solidFill>
              </a:defRPr>
            </a:lvl5pPr>
            <a:lvl6pPr marL="0" indent="0" algn="l">
              <a:buFont typeface="Roboto Light" panose="02000000000000000000" pitchFamily="2" charset="0"/>
              <a:buChar char="​"/>
              <a:defRPr sz="1800" b="0">
                <a:solidFill>
                  <a:schemeClr val="bg1"/>
                </a:solidFill>
              </a:defRPr>
            </a:lvl6pPr>
            <a:lvl7pPr marL="0" indent="0" algn="l">
              <a:buFont typeface="Roboto Light" panose="02000000000000000000" pitchFamily="2" charset="0"/>
              <a:buChar char="​"/>
              <a:defRPr sz="1800" b="0">
                <a:solidFill>
                  <a:schemeClr val="bg1"/>
                </a:solidFill>
              </a:defRPr>
            </a:lvl7pPr>
            <a:lvl8pPr marL="0" indent="0" algn="l">
              <a:buFont typeface="Roboto Light" panose="02000000000000000000" pitchFamily="2" charset="0"/>
              <a:buChar char="​"/>
              <a:defRPr sz="1800" b="0">
                <a:solidFill>
                  <a:schemeClr val="bg1"/>
                </a:solidFill>
              </a:defRPr>
            </a:lvl8pPr>
            <a:lvl9pPr marL="0" indent="0" algn="l">
              <a:buFont typeface="Roboto Light" panose="02000000000000000000" pitchFamily="2" charset="0"/>
              <a:buChar char="​"/>
              <a:tabLst/>
              <a:defRPr sz="1800" b="0">
                <a:solidFill>
                  <a:schemeClr val="bg1"/>
                </a:solidFill>
              </a:defRPr>
            </a:lvl9pPr>
          </a:lstStyle>
          <a:p>
            <a:r>
              <a:rPr lang="da-DK" dirty="0"/>
              <a:t>Klik for at tilføje tidspunkt 12.00 - 13.00</a:t>
            </a:r>
          </a:p>
        </p:txBody>
      </p:sp>
    </p:spTree>
    <p:extLst>
      <p:ext uri="{BB962C8B-B14F-4D97-AF65-F5344CB8AC3E}">
        <p14:creationId xmlns:p14="http://schemas.microsoft.com/office/powerpoint/2010/main" val="358073466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jerteforeningen Start - Grå">
    <p:spTree>
      <p:nvGrpSpPr>
        <p:cNvPr id="1" name=""/>
        <p:cNvGrpSpPr/>
        <p:nvPr/>
      </p:nvGrpSpPr>
      <p:grpSpPr>
        <a:xfrm>
          <a:off x="0" y="0"/>
          <a:ext cx="0" cy="0"/>
          <a:chOff x="0" y="0"/>
          <a:chExt cx="0" cy="0"/>
        </a:xfrm>
      </p:grpSpPr>
      <p:sp>
        <p:nvSpPr>
          <p:cNvPr id="7" name="Rektangel 6"/>
          <p:cNvSpPr/>
          <p:nvPr userDrawn="1"/>
        </p:nvSpPr>
        <p:spPr>
          <a:xfrm>
            <a:off x="0" y="1"/>
            <a:ext cx="9144000" cy="6857999"/>
          </a:xfrm>
          <a:prstGeom prst="rect">
            <a:avLst/>
          </a:prstGeom>
          <a:solidFill>
            <a:srgbClr val="4D4D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66900" y="1772816"/>
            <a:ext cx="5410200" cy="2571750"/>
          </a:xfrm>
          <a:prstGeom prst="rect">
            <a:avLst/>
          </a:prstGeom>
        </p:spPr>
      </p:pic>
    </p:spTree>
    <p:extLst>
      <p:ext uri="{BB962C8B-B14F-4D97-AF65-F5344CB8AC3E}">
        <p14:creationId xmlns:p14="http://schemas.microsoft.com/office/powerpoint/2010/main" val="4571926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Breaker C">
    <p:bg>
      <p:bgRef idx="1001">
        <a:schemeClr val="bg1"/>
      </p:bgRef>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14-03-2024</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0" name="Slide Number Placeholder 10" hidden="1">
            <a:extLst>
              <a:ext uri="{FF2B5EF4-FFF2-40B4-BE49-F238E27FC236}">
                <a16:creationId xmlns:a16="http://schemas.microsoft.com/office/drawing/2014/main" id="{DA38F4F7-EE53-4B48-8A78-570C0E71009D}"/>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E764366A-3CA0-4CFA-8769-F5FFBCD85175}"/>
              </a:ext>
            </a:extLst>
          </p:cNvPr>
          <p:cNvSpPr/>
          <p:nvPr userDrawn="1"/>
        </p:nvSpPr>
        <p:spPr>
          <a:xfrm>
            <a:off x="0" y="0"/>
            <a:ext cx="9144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err="1"/>
          </a:p>
        </p:txBody>
      </p:sp>
      <p:sp>
        <p:nvSpPr>
          <p:cNvPr id="13" name="Baggrund">
            <a:extLst>
              <a:ext uri="{FF2B5EF4-FFF2-40B4-BE49-F238E27FC236}">
                <a16:creationId xmlns:a16="http://schemas.microsoft.com/office/drawing/2014/main" id="{56332A28-86C8-45AB-868E-83346022D738}"/>
              </a:ext>
            </a:extLst>
          </p:cNvPr>
          <p:cNvSpPr/>
          <p:nvPr userDrawn="1"/>
        </p:nvSpPr>
        <p:spPr>
          <a:xfrm>
            <a:off x="0" y="0"/>
            <a:ext cx="9144900" cy="6858000"/>
          </a:xfrm>
          <a:prstGeom prst="rect">
            <a:avLst/>
          </a:prstGeom>
          <a:solidFill>
            <a:srgbClr val="AEC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err="1"/>
          </a:p>
        </p:txBody>
      </p:sp>
      <p:pic>
        <p:nvPicPr>
          <p:cNvPr id="14" name="Vandmærke">
            <a:extLst>
              <a:ext uri="{FF2B5EF4-FFF2-40B4-BE49-F238E27FC236}">
                <a16:creationId xmlns:a16="http://schemas.microsoft.com/office/drawing/2014/main" id="{E901D5DA-1358-4D22-A5C5-1BEE08CE63B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5029" b="25000"/>
          <a:stretch/>
        </p:blipFill>
        <p:spPr>
          <a:xfrm>
            <a:off x="4291617" y="378000"/>
            <a:ext cx="4852384" cy="6480000"/>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pic>
        <p:nvPicPr>
          <p:cNvPr id="15" name="Logo">
            <a:extLst>
              <a:ext uri="{FF2B5EF4-FFF2-40B4-BE49-F238E27FC236}">
                <a16:creationId xmlns:a16="http://schemas.microsoft.com/office/drawing/2014/main" id="{4177D591-C03C-461F-8099-6B7EFB1AB907}"/>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5000" y="5968800"/>
            <a:ext cx="1098087" cy="360000"/>
          </a:xfrm>
          <a:prstGeom prst="rect">
            <a:avLst/>
          </a:prstGeom>
        </p:spPr>
      </p:pic>
      <p:sp>
        <p:nvSpPr>
          <p:cNvPr id="2" name="Title 1"/>
          <p:cNvSpPr>
            <a:spLocks noGrp="1"/>
          </p:cNvSpPr>
          <p:nvPr>
            <p:ph type="ctrTitle" hasCustomPrompt="1"/>
          </p:nvPr>
        </p:nvSpPr>
        <p:spPr bwMode="white">
          <a:xfrm>
            <a:off x="404812" y="1807200"/>
            <a:ext cx="5016600" cy="3790325"/>
          </a:xfrm>
        </p:spPr>
        <p:txBody>
          <a:bodyPr anchor="t" anchorCtr="0"/>
          <a:lstStyle>
            <a:lvl1pPr algn="l">
              <a:defRPr sz="4050">
                <a:solidFill>
                  <a:schemeClr val="bg1"/>
                </a:solidFill>
              </a:defRPr>
            </a:lvl1pPr>
          </a:lstStyle>
          <a:p>
            <a:r>
              <a:rPr lang="da-DK" dirty="0"/>
              <a:t>Klik for at tilføje titel</a:t>
            </a:r>
          </a:p>
        </p:txBody>
      </p:sp>
      <p:sp>
        <p:nvSpPr>
          <p:cNvPr id="3" name="Subtitle 2"/>
          <p:cNvSpPr>
            <a:spLocks noGrp="1"/>
          </p:cNvSpPr>
          <p:nvPr>
            <p:ph type="subTitle" idx="1" hasCustomPrompt="1"/>
          </p:nvPr>
        </p:nvSpPr>
        <p:spPr bwMode="white">
          <a:xfrm>
            <a:off x="404811" y="539749"/>
            <a:ext cx="5016600" cy="468000"/>
          </a:xfrm>
        </p:spPr>
        <p:txBody>
          <a:bodyPr>
            <a:noAutofit/>
          </a:bodyPr>
          <a:lstStyle>
            <a:lvl1pPr marL="0" indent="0" algn="l">
              <a:spcBef>
                <a:spcPts val="0"/>
              </a:spcBef>
              <a:spcAft>
                <a:spcPts val="0"/>
              </a:spcAft>
              <a:buFont typeface="Roboto Light" panose="02000000000000000000" pitchFamily="2" charset="0"/>
              <a:buChar char="​"/>
              <a:defRPr sz="1800" b="0" cap="all" baseline="0">
                <a:solidFill>
                  <a:schemeClr val="bg1"/>
                </a:solidFill>
              </a:defRPr>
            </a:lvl1pPr>
            <a:lvl2pPr marL="0" indent="0" algn="l">
              <a:buFont typeface="Roboto Light" panose="02000000000000000000" pitchFamily="2" charset="0"/>
              <a:buNone/>
              <a:defRPr sz="1800" b="0">
                <a:solidFill>
                  <a:schemeClr val="bg1"/>
                </a:solidFill>
              </a:defRPr>
            </a:lvl2pPr>
            <a:lvl3pPr marL="0" indent="0" algn="l">
              <a:buFont typeface="Roboto Light" panose="02000000000000000000" pitchFamily="2" charset="0"/>
              <a:buChar char="​"/>
              <a:defRPr sz="1800" b="0">
                <a:solidFill>
                  <a:schemeClr val="bg1"/>
                </a:solidFill>
              </a:defRPr>
            </a:lvl3pPr>
            <a:lvl4pPr marL="0" indent="0" algn="l">
              <a:buFont typeface="Roboto Light" panose="02000000000000000000" pitchFamily="2" charset="0"/>
              <a:buChar char="​"/>
              <a:defRPr sz="1800" b="0">
                <a:solidFill>
                  <a:schemeClr val="bg1"/>
                </a:solidFill>
              </a:defRPr>
            </a:lvl4pPr>
            <a:lvl5pPr marL="0" indent="0" algn="l">
              <a:buFont typeface="Roboto Light" panose="02000000000000000000" pitchFamily="2" charset="0"/>
              <a:buChar char="​"/>
              <a:defRPr sz="1800" b="0">
                <a:solidFill>
                  <a:schemeClr val="bg1"/>
                </a:solidFill>
              </a:defRPr>
            </a:lvl5pPr>
            <a:lvl6pPr marL="0" indent="0" algn="l">
              <a:buFont typeface="Roboto Light" panose="02000000000000000000" pitchFamily="2" charset="0"/>
              <a:buChar char="​"/>
              <a:defRPr sz="1800" b="0">
                <a:solidFill>
                  <a:schemeClr val="bg1"/>
                </a:solidFill>
              </a:defRPr>
            </a:lvl6pPr>
            <a:lvl7pPr marL="0" indent="0" algn="l">
              <a:buFont typeface="Roboto Light" panose="02000000000000000000" pitchFamily="2" charset="0"/>
              <a:buChar char="​"/>
              <a:defRPr sz="1800" b="0">
                <a:solidFill>
                  <a:schemeClr val="bg1"/>
                </a:solidFill>
              </a:defRPr>
            </a:lvl7pPr>
            <a:lvl8pPr marL="0" indent="0" algn="l">
              <a:buFont typeface="Roboto Light" panose="02000000000000000000" pitchFamily="2" charset="0"/>
              <a:buChar char="​"/>
              <a:defRPr sz="1800" b="0">
                <a:solidFill>
                  <a:schemeClr val="bg1"/>
                </a:solidFill>
              </a:defRPr>
            </a:lvl8pPr>
            <a:lvl9pPr marL="0" indent="0" algn="l">
              <a:buFont typeface="Roboto Light" panose="02000000000000000000" pitchFamily="2" charset="0"/>
              <a:buChar char="​"/>
              <a:tabLst/>
              <a:defRPr sz="1800" b="0">
                <a:solidFill>
                  <a:schemeClr val="bg1"/>
                </a:solidFill>
              </a:defRPr>
            </a:lvl9pPr>
          </a:lstStyle>
          <a:p>
            <a:r>
              <a:rPr lang="da-DK" dirty="0"/>
              <a:t>Klik for at tilføje tidspunkt 12.00 - 13.00</a:t>
            </a:r>
          </a:p>
        </p:txBody>
      </p:sp>
    </p:spTree>
    <p:extLst>
      <p:ext uri="{BB962C8B-B14F-4D97-AF65-F5344CB8AC3E}">
        <p14:creationId xmlns:p14="http://schemas.microsoft.com/office/powerpoint/2010/main" val="2733834631"/>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reaker og mørkt billede">
    <p:bg>
      <p:bgRef idx="1001">
        <a:schemeClr val="bg1"/>
      </p:bgRef>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14-03-2024</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0" name="Slide Number Placeholder 10" hidden="1">
            <a:extLst>
              <a:ext uri="{FF2B5EF4-FFF2-40B4-BE49-F238E27FC236}">
                <a16:creationId xmlns:a16="http://schemas.microsoft.com/office/drawing/2014/main" id="{DA38F4F7-EE53-4B48-8A78-570C0E71009D}"/>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E764366A-3CA0-4CFA-8769-F5FFBCD85175}"/>
              </a:ext>
            </a:extLst>
          </p:cNvPr>
          <p:cNvSpPr/>
          <p:nvPr userDrawn="1"/>
        </p:nvSpPr>
        <p:spPr>
          <a:xfrm>
            <a:off x="0" y="0"/>
            <a:ext cx="9144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err="1"/>
          </a:p>
        </p:txBody>
      </p:sp>
      <p:sp>
        <p:nvSpPr>
          <p:cNvPr id="11" name="Picture Placeholder 7">
            <a:extLst>
              <a:ext uri="{FF2B5EF4-FFF2-40B4-BE49-F238E27FC236}">
                <a16:creationId xmlns:a16="http://schemas.microsoft.com/office/drawing/2014/main" id="{28F853F4-C374-4D38-A933-0C392D11B29E}"/>
              </a:ext>
            </a:extLst>
          </p:cNvPr>
          <p:cNvSpPr>
            <a:spLocks noGrp="1"/>
          </p:cNvSpPr>
          <p:nvPr>
            <p:ph type="pic" sz="quarter" idx="13" hasCustomPrompt="1"/>
          </p:nvPr>
        </p:nvSpPr>
        <p:spPr>
          <a:xfrm>
            <a:off x="0" y="-1"/>
            <a:ext cx="9144900" cy="6861600"/>
          </a:xfrm>
          <a:solidFill>
            <a:schemeClr val="accent6"/>
          </a:solidFill>
        </p:spPr>
        <p:txBody>
          <a:bodyPr lIns="144000" tIns="108000"/>
          <a:lstStyle>
            <a:lvl1pPr marL="0" indent="0" algn="l">
              <a:buNone/>
              <a:defRPr sz="1200"/>
            </a:lvl1pPr>
          </a:lstStyle>
          <a:p>
            <a:r>
              <a:rPr lang="da-DK" dirty="0"/>
              <a:t>Klik på rammen for at indsætte et billede ved at gå i fanen Indsæt, billeder</a:t>
            </a:r>
          </a:p>
        </p:txBody>
      </p:sp>
      <p:sp>
        <p:nvSpPr>
          <p:cNvPr id="16" name="Text Placeholder logo">
            <a:extLst>
              <a:ext uri="{FF2B5EF4-FFF2-40B4-BE49-F238E27FC236}">
                <a16:creationId xmlns:a16="http://schemas.microsoft.com/office/drawing/2014/main" id="{0C4BD645-1DF6-4DC2-973B-7A08063FFCEF}"/>
              </a:ext>
            </a:extLst>
          </p:cNvPr>
          <p:cNvSpPr>
            <a:spLocks noGrp="1"/>
          </p:cNvSpPr>
          <p:nvPr>
            <p:ph type="body" sz="quarter" idx="18" hasCustomPrompt="1"/>
          </p:nvPr>
        </p:nvSpPr>
        <p:spPr>
          <a:xfrm>
            <a:off x="405000" y="5968800"/>
            <a:ext cx="1098900" cy="360000"/>
          </a:xfrm>
          <a:blipFill>
            <a:blip r:embed="rId2">
              <a:extLst>
                <a:ext uri="{96DAC541-7B7A-43D3-8B79-37D633B846F1}">
                  <asvg:svgBlip xmlns:asvg="http://schemas.microsoft.com/office/drawing/2016/SVG/main" r:embed="rId3"/>
                </a:ext>
              </a:extLst>
            </a:blip>
            <a:stretch>
              <a:fillRect/>
            </a:stretch>
          </a:blipFill>
        </p:spPr>
        <p:txBody>
          <a:bodyPr>
            <a:normAutofit/>
          </a:bodyPr>
          <a:lstStyle>
            <a:lvl1pPr marL="0" indent="0">
              <a:buNone/>
              <a:defRPr sz="100">
                <a:noFill/>
              </a:defRPr>
            </a:lvl1pPr>
          </a:lstStyle>
          <a:p>
            <a:pPr lvl="0"/>
            <a:r>
              <a:rPr lang="da-DK" dirty="0"/>
              <a:t>.</a:t>
            </a:r>
          </a:p>
        </p:txBody>
      </p:sp>
      <p:sp>
        <p:nvSpPr>
          <p:cNvPr id="2" name="Title 1"/>
          <p:cNvSpPr>
            <a:spLocks noGrp="1"/>
          </p:cNvSpPr>
          <p:nvPr>
            <p:ph type="ctrTitle" hasCustomPrompt="1"/>
          </p:nvPr>
        </p:nvSpPr>
        <p:spPr bwMode="white">
          <a:xfrm>
            <a:off x="404812" y="1807200"/>
            <a:ext cx="5016600" cy="3790325"/>
          </a:xfrm>
        </p:spPr>
        <p:txBody>
          <a:bodyPr anchor="t" anchorCtr="0"/>
          <a:lstStyle>
            <a:lvl1pPr algn="l">
              <a:defRPr sz="4050">
                <a:solidFill>
                  <a:schemeClr val="bg1"/>
                </a:solidFill>
              </a:defRPr>
            </a:lvl1pPr>
          </a:lstStyle>
          <a:p>
            <a:r>
              <a:rPr lang="da-DK" dirty="0"/>
              <a:t>Klik for at tilføje titel</a:t>
            </a:r>
          </a:p>
        </p:txBody>
      </p:sp>
      <p:sp>
        <p:nvSpPr>
          <p:cNvPr id="3" name="Subtitle 2"/>
          <p:cNvSpPr>
            <a:spLocks noGrp="1"/>
          </p:cNvSpPr>
          <p:nvPr>
            <p:ph type="subTitle" idx="1" hasCustomPrompt="1"/>
          </p:nvPr>
        </p:nvSpPr>
        <p:spPr bwMode="white">
          <a:xfrm>
            <a:off x="404811" y="539749"/>
            <a:ext cx="5016600" cy="468000"/>
          </a:xfrm>
        </p:spPr>
        <p:txBody>
          <a:bodyPr>
            <a:noAutofit/>
          </a:bodyPr>
          <a:lstStyle>
            <a:lvl1pPr marL="0" indent="0" algn="l">
              <a:spcBef>
                <a:spcPts val="0"/>
              </a:spcBef>
              <a:spcAft>
                <a:spcPts val="0"/>
              </a:spcAft>
              <a:buFont typeface="Roboto Light" panose="02000000000000000000" pitchFamily="2" charset="0"/>
              <a:buChar char="​"/>
              <a:defRPr sz="1800" b="0" cap="all" baseline="0">
                <a:solidFill>
                  <a:schemeClr val="bg1"/>
                </a:solidFill>
              </a:defRPr>
            </a:lvl1pPr>
            <a:lvl2pPr marL="0" indent="0" algn="l">
              <a:buFont typeface="Roboto Light" panose="02000000000000000000" pitchFamily="2" charset="0"/>
              <a:buNone/>
              <a:defRPr sz="1800" b="0">
                <a:solidFill>
                  <a:schemeClr val="bg1"/>
                </a:solidFill>
              </a:defRPr>
            </a:lvl2pPr>
            <a:lvl3pPr marL="0" indent="0" algn="l">
              <a:buFont typeface="Roboto Light" panose="02000000000000000000" pitchFamily="2" charset="0"/>
              <a:buChar char="​"/>
              <a:defRPr sz="1800" b="0">
                <a:solidFill>
                  <a:schemeClr val="bg1"/>
                </a:solidFill>
              </a:defRPr>
            </a:lvl3pPr>
            <a:lvl4pPr marL="0" indent="0" algn="l">
              <a:buFont typeface="Roboto Light" panose="02000000000000000000" pitchFamily="2" charset="0"/>
              <a:buChar char="​"/>
              <a:defRPr sz="1800" b="0">
                <a:solidFill>
                  <a:schemeClr val="bg1"/>
                </a:solidFill>
              </a:defRPr>
            </a:lvl4pPr>
            <a:lvl5pPr marL="0" indent="0" algn="l">
              <a:buFont typeface="Roboto Light" panose="02000000000000000000" pitchFamily="2" charset="0"/>
              <a:buChar char="​"/>
              <a:defRPr sz="1800" b="0">
                <a:solidFill>
                  <a:schemeClr val="bg1"/>
                </a:solidFill>
              </a:defRPr>
            </a:lvl5pPr>
            <a:lvl6pPr marL="0" indent="0" algn="l">
              <a:buFont typeface="Roboto Light" panose="02000000000000000000" pitchFamily="2" charset="0"/>
              <a:buChar char="​"/>
              <a:defRPr sz="1800" b="0">
                <a:solidFill>
                  <a:schemeClr val="bg1"/>
                </a:solidFill>
              </a:defRPr>
            </a:lvl6pPr>
            <a:lvl7pPr marL="0" indent="0" algn="l">
              <a:buFont typeface="Roboto Light" panose="02000000000000000000" pitchFamily="2" charset="0"/>
              <a:buChar char="​"/>
              <a:defRPr sz="1800" b="0">
                <a:solidFill>
                  <a:schemeClr val="bg1"/>
                </a:solidFill>
              </a:defRPr>
            </a:lvl7pPr>
            <a:lvl8pPr marL="0" indent="0" algn="l">
              <a:buFont typeface="Roboto Light" panose="02000000000000000000" pitchFamily="2" charset="0"/>
              <a:buChar char="​"/>
              <a:defRPr sz="1800" b="0">
                <a:solidFill>
                  <a:schemeClr val="bg1"/>
                </a:solidFill>
              </a:defRPr>
            </a:lvl8pPr>
            <a:lvl9pPr marL="0" indent="0" algn="l">
              <a:buFont typeface="Roboto Light" panose="02000000000000000000" pitchFamily="2" charset="0"/>
              <a:buChar char="​"/>
              <a:tabLst/>
              <a:defRPr sz="1800" b="0">
                <a:solidFill>
                  <a:schemeClr val="bg1"/>
                </a:solidFill>
              </a:defRPr>
            </a:lvl9pPr>
          </a:lstStyle>
          <a:p>
            <a:r>
              <a:rPr lang="da-DK" dirty="0"/>
              <a:t>Klik for at tilføje tidspunkt 12.00 - 13.00</a:t>
            </a:r>
          </a:p>
        </p:txBody>
      </p:sp>
    </p:spTree>
    <p:extLst>
      <p:ext uri="{BB962C8B-B14F-4D97-AF65-F5344CB8AC3E}">
        <p14:creationId xmlns:p14="http://schemas.microsoft.com/office/powerpoint/2010/main" val="2310934353"/>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reaker og lyst billede">
    <p:bg>
      <p:bgRef idx="1001">
        <a:schemeClr val="bg1"/>
      </p:bgRef>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14-03-2024</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0" name="Slide Number Placeholder 10" hidden="1">
            <a:extLst>
              <a:ext uri="{FF2B5EF4-FFF2-40B4-BE49-F238E27FC236}">
                <a16:creationId xmlns:a16="http://schemas.microsoft.com/office/drawing/2014/main" id="{DA38F4F7-EE53-4B48-8A78-570C0E71009D}"/>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E764366A-3CA0-4CFA-8769-F5FFBCD85175}"/>
              </a:ext>
            </a:extLst>
          </p:cNvPr>
          <p:cNvSpPr/>
          <p:nvPr userDrawn="1"/>
        </p:nvSpPr>
        <p:spPr>
          <a:xfrm>
            <a:off x="0" y="0"/>
            <a:ext cx="9144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err="1"/>
          </a:p>
        </p:txBody>
      </p:sp>
      <p:sp>
        <p:nvSpPr>
          <p:cNvPr id="11" name="Picture Placeholder 7">
            <a:extLst>
              <a:ext uri="{FF2B5EF4-FFF2-40B4-BE49-F238E27FC236}">
                <a16:creationId xmlns:a16="http://schemas.microsoft.com/office/drawing/2014/main" id="{28F853F4-C374-4D38-A933-0C392D11B29E}"/>
              </a:ext>
            </a:extLst>
          </p:cNvPr>
          <p:cNvSpPr>
            <a:spLocks noGrp="1"/>
          </p:cNvSpPr>
          <p:nvPr>
            <p:ph type="pic" sz="quarter" idx="13" hasCustomPrompt="1"/>
          </p:nvPr>
        </p:nvSpPr>
        <p:spPr>
          <a:xfrm>
            <a:off x="0" y="-1"/>
            <a:ext cx="9144900" cy="6861600"/>
          </a:xfrm>
          <a:solidFill>
            <a:schemeClr val="accent6"/>
          </a:solidFill>
        </p:spPr>
        <p:txBody>
          <a:bodyPr lIns="144000" tIns="108000"/>
          <a:lstStyle>
            <a:lvl1pPr marL="0" indent="0" algn="l">
              <a:buNone/>
              <a:defRPr sz="1200"/>
            </a:lvl1pPr>
          </a:lstStyle>
          <a:p>
            <a:r>
              <a:rPr lang="da-DK" dirty="0"/>
              <a:t>Klik på rammen for at indsætte et billede ved at gå i fanen Indsæt, billeder</a:t>
            </a:r>
          </a:p>
        </p:txBody>
      </p:sp>
      <p:sp>
        <p:nvSpPr>
          <p:cNvPr id="16" name="Text Placeholder logo">
            <a:extLst>
              <a:ext uri="{FF2B5EF4-FFF2-40B4-BE49-F238E27FC236}">
                <a16:creationId xmlns:a16="http://schemas.microsoft.com/office/drawing/2014/main" id="{0C4BD645-1DF6-4DC2-973B-7A08063FFCEF}"/>
              </a:ext>
            </a:extLst>
          </p:cNvPr>
          <p:cNvSpPr>
            <a:spLocks noGrp="1"/>
          </p:cNvSpPr>
          <p:nvPr>
            <p:ph type="body" sz="quarter" idx="18" hasCustomPrompt="1"/>
          </p:nvPr>
        </p:nvSpPr>
        <p:spPr>
          <a:xfrm>
            <a:off x="405000" y="5968800"/>
            <a:ext cx="1098900" cy="360000"/>
          </a:xfrm>
          <a:blipFill>
            <a:blip r:embed="rId2"/>
            <a:stretch>
              <a:fillRect/>
            </a:stretch>
          </a:blipFill>
        </p:spPr>
        <p:txBody>
          <a:bodyPr>
            <a:normAutofit/>
          </a:bodyPr>
          <a:lstStyle>
            <a:lvl1pPr marL="0" indent="0">
              <a:buNone/>
              <a:defRPr sz="100">
                <a:noFill/>
              </a:defRPr>
            </a:lvl1pPr>
          </a:lstStyle>
          <a:p>
            <a:pPr lvl="0"/>
            <a:r>
              <a:rPr lang="da-DK" dirty="0"/>
              <a:t>.</a:t>
            </a:r>
          </a:p>
        </p:txBody>
      </p:sp>
      <p:sp>
        <p:nvSpPr>
          <p:cNvPr id="2" name="Title 1"/>
          <p:cNvSpPr>
            <a:spLocks noGrp="1"/>
          </p:cNvSpPr>
          <p:nvPr>
            <p:ph type="ctrTitle" hasCustomPrompt="1"/>
          </p:nvPr>
        </p:nvSpPr>
        <p:spPr bwMode="white">
          <a:xfrm>
            <a:off x="404812" y="1807200"/>
            <a:ext cx="5016600" cy="3790325"/>
          </a:xfrm>
        </p:spPr>
        <p:txBody>
          <a:bodyPr anchor="t" anchorCtr="0"/>
          <a:lstStyle>
            <a:lvl1pPr algn="l">
              <a:defRPr sz="4050">
                <a:solidFill>
                  <a:schemeClr val="tx1"/>
                </a:solidFill>
              </a:defRPr>
            </a:lvl1pPr>
          </a:lstStyle>
          <a:p>
            <a:r>
              <a:rPr lang="da-DK" dirty="0"/>
              <a:t>Klik for at tilføje titel</a:t>
            </a:r>
          </a:p>
        </p:txBody>
      </p:sp>
      <p:sp>
        <p:nvSpPr>
          <p:cNvPr id="3" name="Subtitle 2"/>
          <p:cNvSpPr>
            <a:spLocks noGrp="1"/>
          </p:cNvSpPr>
          <p:nvPr>
            <p:ph type="subTitle" idx="1" hasCustomPrompt="1"/>
          </p:nvPr>
        </p:nvSpPr>
        <p:spPr bwMode="white">
          <a:xfrm>
            <a:off x="404811" y="539749"/>
            <a:ext cx="5016600" cy="468000"/>
          </a:xfrm>
        </p:spPr>
        <p:txBody>
          <a:bodyPr>
            <a:noAutofit/>
          </a:bodyPr>
          <a:lstStyle>
            <a:lvl1pPr marL="0" indent="0" algn="l">
              <a:spcBef>
                <a:spcPts val="0"/>
              </a:spcBef>
              <a:spcAft>
                <a:spcPts val="0"/>
              </a:spcAft>
              <a:buFont typeface="Roboto Light" panose="02000000000000000000" pitchFamily="2" charset="0"/>
              <a:buChar char="​"/>
              <a:defRPr sz="1800" b="0" cap="all" baseline="0">
                <a:solidFill>
                  <a:schemeClr val="tx1"/>
                </a:solidFill>
              </a:defRPr>
            </a:lvl1pPr>
            <a:lvl2pPr marL="0" indent="0" algn="l">
              <a:buFont typeface="Roboto Light" panose="02000000000000000000" pitchFamily="2" charset="0"/>
              <a:buNone/>
              <a:defRPr sz="1800" b="0">
                <a:solidFill>
                  <a:schemeClr val="bg1"/>
                </a:solidFill>
              </a:defRPr>
            </a:lvl2pPr>
            <a:lvl3pPr marL="0" indent="0" algn="l">
              <a:buFont typeface="Roboto Light" panose="02000000000000000000" pitchFamily="2" charset="0"/>
              <a:buChar char="​"/>
              <a:defRPr sz="1800" b="0">
                <a:solidFill>
                  <a:schemeClr val="bg1"/>
                </a:solidFill>
              </a:defRPr>
            </a:lvl3pPr>
            <a:lvl4pPr marL="0" indent="0" algn="l">
              <a:buFont typeface="Roboto Light" panose="02000000000000000000" pitchFamily="2" charset="0"/>
              <a:buChar char="​"/>
              <a:defRPr sz="1800" b="0">
                <a:solidFill>
                  <a:schemeClr val="bg1"/>
                </a:solidFill>
              </a:defRPr>
            </a:lvl4pPr>
            <a:lvl5pPr marL="0" indent="0" algn="l">
              <a:buFont typeface="Roboto Light" panose="02000000000000000000" pitchFamily="2" charset="0"/>
              <a:buChar char="​"/>
              <a:defRPr sz="1800" b="0">
                <a:solidFill>
                  <a:schemeClr val="bg1"/>
                </a:solidFill>
              </a:defRPr>
            </a:lvl5pPr>
            <a:lvl6pPr marL="0" indent="0" algn="l">
              <a:buFont typeface="Roboto Light" panose="02000000000000000000" pitchFamily="2" charset="0"/>
              <a:buChar char="​"/>
              <a:defRPr sz="1800" b="0">
                <a:solidFill>
                  <a:schemeClr val="bg1"/>
                </a:solidFill>
              </a:defRPr>
            </a:lvl6pPr>
            <a:lvl7pPr marL="0" indent="0" algn="l">
              <a:buFont typeface="Roboto Light" panose="02000000000000000000" pitchFamily="2" charset="0"/>
              <a:buChar char="​"/>
              <a:defRPr sz="1800" b="0">
                <a:solidFill>
                  <a:schemeClr val="bg1"/>
                </a:solidFill>
              </a:defRPr>
            </a:lvl7pPr>
            <a:lvl8pPr marL="0" indent="0" algn="l">
              <a:buFont typeface="Roboto Light" panose="02000000000000000000" pitchFamily="2" charset="0"/>
              <a:buChar char="​"/>
              <a:defRPr sz="1800" b="0">
                <a:solidFill>
                  <a:schemeClr val="bg1"/>
                </a:solidFill>
              </a:defRPr>
            </a:lvl8pPr>
            <a:lvl9pPr marL="0" indent="0" algn="l">
              <a:buFont typeface="Roboto Light" panose="02000000000000000000" pitchFamily="2" charset="0"/>
              <a:buChar char="​"/>
              <a:tabLst/>
              <a:defRPr sz="1800" b="0">
                <a:solidFill>
                  <a:schemeClr val="bg1"/>
                </a:solidFill>
              </a:defRPr>
            </a:lvl9pPr>
          </a:lstStyle>
          <a:p>
            <a:r>
              <a:rPr lang="da-DK" dirty="0"/>
              <a:t>Klik for at tilføje tidspunkt 12.00 - 13.00</a:t>
            </a:r>
          </a:p>
        </p:txBody>
      </p:sp>
    </p:spTree>
    <p:extLst>
      <p:ext uri="{BB962C8B-B14F-4D97-AF65-F5344CB8AC3E}">
        <p14:creationId xmlns:p14="http://schemas.microsoft.com/office/powerpoint/2010/main" val="47623819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og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Klik for at tilføje titel</a:t>
            </a:r>
          </a:p>
        </p:txBody>
      </p:sp>
      <p:sp>
        <p:nvSpPr>
          <p:cNvPr id="3" name="Content Placeholder 2"/>
          <p:cNvSpPr>
            <a:spLocks noGrp="1"/>
          </p:cNvSpPr>
          <p:nvPr>
            <p:ph idx="1" hasCustomPrompt="1"/>
          </p:nvPr>
        </p:nvSpPr>
        <p:spPr/>
        <p:txBody>
          <a:bodyPr/>
          <a:lstStyle>
            <a:lvl1pPr>
              <a:buClr>
                <a:schemeClr val="accent1"/>
              </a:buClr>
              <a:defRPr sz="1350"/>
            </a:lvl1pPr>
            <a:lvl2pPr>
              <a:buClr>
                <a:schemeClr val="accent1"/>
              </a:buClr>
              <a:defRPr/>
            </a:lvl2pPr>
            <a:lvl3pPr>
              <a:buClr>
                <a:schemeClr val="accent1"/>
              </a:buClr>
              <a:defRPr/>
            </a:lvl3pPr>
            <a:lvl4pPr>
              <a:defRPr/>
            </a:lvl4pPr>
            <a:lvl5pPr>
              <a:defRPr/>
            </a:lvl5pPr>
            <a:lvl6pPr>
              <a:buClr>
                <a:schemeClr val="accent1"/>
              </a:buClr>
              <a:defRPr/>
            </a:lvl6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7" name="Text Placeholder 16">
            <a:extLst>
              <a:ext uri="{FF2B5EF4-FFF2-40B4-BE49-F238E27FC236}">
                <a16:creationId xmlns:a16="http://schemas.microsoft.com/office/drawing/2014/main" id="{3CDE107F-B0FC-4F0D-8C00-62FA1D56F3E6}"/>
              </a:ext>
            </a:extLst>
          </p:cNvPr>
          <p:cNvSpPr>
            <a:spLocks noGrp="1"/>
          </p:cNvSpPr>
          <p:nvPr>
            <p:ph type="body" sz="quarter" idx="17" hasCustomPrompt="1"/>
          </p:nvPr>
        </p:nvSpPr>
        <p:spPr>
          <a:xfrm>
            <a:off x="405000" y="5778001"/>
            <a:ext cx="8334474" cy="180725"/>
          </a:xfrm>
        </p:spPr>
        <p:txBody>
          <a:bodyPr anchor="b" anchorCtr="0"/>
          <a:lstStyle>
            <a:lvl1pPr marL="0" indent="0" algn="r">
              <a:spcAft>
                <a:spcPts val="225"/>
              </a:spcAft>
              <a:buFont typeface="Roboto Light" panose="02000000000000000000" pitchFamily="2" charset="0"/>
              <a:buNone/>
              <a:defRPr sz="6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
        <p:nvSpPr>
          <p:cNvPr id="4" name="Date Placeholder 3">
            <a:extLst>
              <a:ext uri="{FF2B5EF4-FFF2-40B4-BE49-F238E27FC236}">
                <a16:creationId xmlns:a16="http://schemas.microsoft.com/office/drawing/2014/main" id="{0336B46B-431A-45E3-BDA2-9BE58C04AA29}"/>
              </a:ext>
            </a:extLst>
          </p:cNvPr>
          <p:cNvSpPr>
            <a:spLocks noGrp="1"/>
          </p:cNvSpPr>
          <p:nvPr>
            <p:ph type="dt" sz="half" idx="18"/>
          </p:nvPr>
        </p:nvSpPr>
        <p:spPr/>
        <p:txBody>
          <a:bodyPr/>
          <a:lstStyle/>
          <a:p>
            <a:fld id="{20DD3A61-245B-4AB2-9297-A5FE2AB2F6D3}" type="datetime1">
              <a:rPr lang="da-DK" smtClean="0"/>
              <a:t>14-03-2024</a:t>
            </a:fld>
            <a:endParaRPr lang="da-DK" dirty="0"/>
          </a:p>
        </p:txBody>
      </p:sp>
      <p:sp>
        <p:nvSpPr>
          <p:cNvPr id="5" name="Footer Placeholder 4">
            <a:extLst>
              <a:ext uri="{FF2B5EF4-FFF2-40B4-BE49-F238E27FC236}">
                <a16:creationId xmlns:a16="http://schemas.microsoft.com/office/drawing/2014/main" id="{95E7A108-1C35-47C8-8D52-5226F3592FF9}"/>
              </a:ext>
            </a:extLst>
          </p:cNvPr>
          <p:cNvSpPr>
            <a:spLocks noGrp="1"/>
          </p:cNvSpPr>
          <p:nvPr>
            <p:ph type="ftr" sz="quarter" idx="19"/>
          </p:nvPr>
        </p:nvSpPr>
        <p:spPr/>
        <p:txBody>
          <a:bodyPr/>
          <a:lstStyle/>
          <a:p>
            <a:endParaRPr lang="da-DK" dirty="0"/>
          </a:p>
        </p:txBody>
      </p:sp>
      <p:sp>
        <p:nvSpPr>
          <p:cNvPr id="6" name="Slide Number Placeholder 5">
            <a:extLst>
              <a:ext uri="{FF2B5EF4-FFF2-40B4-BE49-F238E27FC236}">
                <a16:creationId xmlns:a16="http://schemas.microsoft.com/office/drawing/2014/main" id="{CA1830E8-10BD-40A8-ADA8-9C6ED7AAE0E3}"/>
              </a:ext>
            </a:extLst>
          </p:cNvPr>
          <p:cNvSpPr>
            <a:spLocks noGrp="1"/>
          </p:cNvSpPr>
          <p:nvPr>
            <p:ph type="sldNum" sz="quarter" idx="20"/>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7261377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og bredt 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Klik for at tilføje titel</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405000" y="1807200"/>
            <a:ext cx="8334900" cy="3978000"/>
          </a:xfrm>
        </p:spPr>
        <p:txBody>
          <a:bodyPr tIns="648000" anchor="ctr" anchorCtr="0"/>
          <a:lstStyle>
            <a:lvl1pPr marL="0" indent="0" algn="ctr">
              <a:buNone/>
              <a:defRPr sz="1200"/>
            </a:lvl1pPr>
          </a:lstStyle>
          <a:p>
            <a:r>
              <a:rPr lang="da-DK" noProof="0" dirty="0"/>
              <a:t>Klik for at indsætte billede</a:t>
            </a:r>
          </a:p>
        </p:txBody>
      </p:sp>
      <p:sp>
        <p:nvSpPr>
          <p:cNvPr id="8" name="Date Placeholder 7">
            <a:extLst>
              <a:ext uri="{FF2B5EF4-FFF2-40B4-BE49-F238E27FC236}">
                <a16:creationId xmlns:a16="http://schemas.microsoft.com/office/drawing/2014/main" id="{8A09BDC5-4020-4BF2-8413-D7CAF757DE16}"/>
              </a:ext>
            </a:extLst>
          </p:cNvPr>
          <p:cNvSpPr>
            <a:spLocks noGrp="1"/>
          </p:cNvSpPr>
          <p:nvPr>
            <p:ph type="dt" sz="half" idx="15"/>
          </p:nvPr>
        </p:nvSpPr>
        <p:spPr/>
        <p:txBody>
          <a:bodyPr/>
          <a:lstStyle/>
          <a:p>
            <a:fld id="{2A1EBAC8-BC19-4132-805B-2AAD06B4E1C3}" type="datetime1">
              <a:rPr lang="da-DK" smtClean="0"/>
              <a:t>14-03-2024</a:t>
            </a:fld>
            <a:endParaRPr lang="da-DK" dirty="0"/>
          </a:p>
        </p:txBody>
      </p:sp>
      <p:sp>
        <p:nvSpPr>
          <p:cNvPr id="9" name="Footer Placeholder 8">
            <a:extLst>
              <a:ext uri="{FF2B5EF4-FFF2-40B4-BE49-F238E27FC236}">
                <a16:creationId xmlns:a16="http://schemas.microsoft.com/office/drawing/2014/main" id="{784EB3D0-5E90-412B-8920-2F93CFA9EA67}"/>
              </a:ext>
            </a:extLst>
          </p:cNvPr>
          <p:cNvSpPr>
            <a:spLocks noGrp="1"/>
          </p:cNvSpPr>
          <p:nvPr>
            <p:ph type="ftr" sz="quarter" idx="16"/>
          </p:nvPr>
        </p:nvSpPr>
        <p:spPr/>
        <p:txBody>
          <a:bodyPr/>
          <a:lstStyle/>
          <a:p>
            <a:endParaRPr lang="da-DK" dirty="0"/>
          </a:p>
        </p:txBody>
      </p:sp>
      <p:sp>
        <p:nvSpPr>
          <p:cNvPr id="10" name="Slide Number Placeholder 9">
            <a:extLst>
              <a:ext uri="{FF2B5EF4-FFF2-40B4-BE49-F238E27FC236}">
                <a16:creationId xmlns:a16="http://schemas.microsoft.com/office/drawing/2014/main" id="{199B1F12-E424-447F-824A-62C8425AB471}"/>
              </a:ext>
            </a:extLst>
          </p:cNvPr>
          <p:cNvSpPr>
            <a:spLocks noGrp="1"/>
          </p:cNvSpPr>
          <p:nvPr>
            <p:ph type="sldNum" sz="quarter" idx="17"/>
          </p:nvPr>
        </p:nvSpPr>
        <p:spPr/>
        <p:txBody>
          <a:bodyPr/>
          <a:lstStyle/>
          <a:p>
            <a:fld id="{24C8C45C-947F-4981-8B3F-4F32E973C901}" type="slidenum">
              <a:rPr lang="da-DK" smtClean="0"/>
              <a:pPr/>
              <a:t>‹nr.›</a:t>
            </a:fld>
            <a:endParaRPr lang="da-DK" dirty="0"/>
          </a:p>
        </p:txBody>
      </p:sp>
      <p:sp>
        <p:nvSpPr>
          <p:cNvPr id="11" name="Text Placeholder 16">
            <a:extLst>
              <a:ext uri="{FF2B5EF4-FFF2-40B4-BE49-F238E27FC236}">
                <a16:creationId xmlns:a16="http://schemas.microsoft.com/office/drawing/2014/main" id="{E1C8EBA3-3329-437F-B998-93F4BACEB1BA}"/>
              </a:ext>
            </a:extLst>
          </p:cNvPr>
          <p:cNvSpPr>
            <a:spLocks noGrp="1"/>
          </p:cNvSpPr>
          <p:nvPr>
            <p:ph type="body" sz="quarter" idx="18" hasCustomPrompt="1"/>
          </p:nvPr>
        </p:nvSpPr>
        <p:spPr>
          <a:xfrm>
            <a:off x="405000" y="5778001"/>
            <a:ext cx="8334474" cy="180725"/>
          </a:xfrm>
        </p:spPr>
        <p:txBody>
          <a:bodyPr anchor="b" anchorCtr="0"/>
          <a:lstStyle>
            <a:lvl1pPr marL="0" indent="0" algn="r">
              <a:spcAft>
                <a:spcPts val="225"/>
              </a:spcAft>
              <a:buFont typeface="Roboto Light" panose="02000000000000000000" pitchFamily="2" charset="0"/>
              <a:buNone/>
              <a:defRPr sz="6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Tree>
    <p:extLst>
      <p:ext uri="{BB962C8B-B14F-4D97-AF65-F5344CB8AC3E}">
        <p14:creationId xmlns:p14="http://schemas.microsoft.com/office/powerpoint/2010/main" val="24776876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o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Klik for at tilføje titel</a:t>
            </a:r>
          </a:p>
        </p:txBody>
      </p:sp>
      <p:sp>
        <p:nvSpPr>
          <p:cNvPr id="3" name="Content Placeholder 2"/>
          <p:cNvSpPr>
            <a:spLocks noGrp="1"/>
          </p:cNvSpPr>
          <p:nvPr>
            <p:ph idx="1" hasCustomPrompt="1"/>
          </p:nvPr>
        </p:nvSpPr>
        <p:spPr>
          <a:xfrm>
            <a:off x="404999" y="1800001"/>
            <a:ext cx="4031100" cy="3797525"/>
          </a:xfrm>
        </p:spPr>
        <p:txBody>
          <a:bodyPr/>
          <a:lstStyle>
            <a:lvl1pPr>
              <a:defRPr/>
            </a:lvl1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706100" y="1807200"/>
            <a:ext cx="4031100" cy="3798000"/>
          </a:xfrm>
        </p:spPr>
        <p:txBody>
          <a:bodyPr/>
          <a:lstStyle>
            <a:lvl1pPr>
              <a:defRPr/>
            </a:lvl1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8" name="Date Placeholder 7">
            <a:extLst>
              <a:ext uri="{FF2B5EF4-FFF2-40B4-BE49-F238E27FC236}">
                <a16:creationId xmlns:a16="http://schemas.microsoft.com/office/drawing/2014/main" id="{13221374-0C34-4A57-955A-4ED274510034}"/>
              </a:ext>
            </a:extLst>
          </p:cNvPr>
          <p:cNvSpPr>
            <a:spLocks noGrp="1"/>
          </p:cNvSpPr>
          <p:nvPr>
            <p:ph type="dt" sz="half" idx="10"/>
          </p:nvPr>
        </p:nvSpPr>
        <p:spPr/>
        <p:txBody>
          <a:bodyPr/>
          <a:lstStyle/>
          <a:p>
            <a:fld id="{37B8584C-26A9-409D-83C2-93F31F1C83E5}" type="datetime1">
              <a:rPr lang="da-DK" smtClean="0"/>
              <a:t>14-03-2024</a:t>
            </a:fld>
            <a:endParaRPr lang="da-DK" dirty="0"/>
          </a:p>
        </p:txBody>
      </p:sp>
      <p:sp>
        <p:nvSpPr>
          <p:cNvPr id="9" name="Footer Placeholder 8">
            <a:extLst>
              <a:ext uri="{FF2B5EF4-FFF2-40B4-BE49-F238E27FC236}">
                <a16:creationId xmlns:a16="http://schemas.microsoft.com/office/drawing/2014/main" id="{FB08F187-8F12-40F7-BF6C-97747D607DEE}"/>
              </a:ext>
            </a:extLst>
          </p:cNvPr>
          <p:cNvSpPr>
            <a:spLocks noGrp="1"/>
          </p:cNvSpPr>
          <p:nvPr>
            <p:ph type="ftr" sz="quarter" idx="11"/>
          </p:nvPr>
        </p:nvSpPr>
        <p:spPr/>
        <p:txBody>
          <a:bodyPr/>
          <a:lstStyle/>
          <a:p>
            <a:endParaRPr lang="da-DK" dirty="0"/>
          </a:p>
        </p:txBody>
      </p:sp>
      <p:sp>
        <p:nvSpPr>
          <p:cNvPr id="10" name="Slide Number Placeholder 9">
            <a:extLst>
              <a:ext uri="{FF2B5EF4-FFF2-40B4-BE49-F238E27FC236}">
                <a16:creationId xmlns:a16="http://schemas.microsoft.com/office/drawing/2014/main" id="{EF2BFB58-C09F-4656-B9F7-C2B94CEFC5E1}"/>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11" name="Text Placeholder note">
            <a:extLst>
              <a:ext uri="{FF2B5EF4-FFF2-40B4-BE49-F238E27FC236}">
                <a16:creationId xmlns:a16="http://schemas.microsoft.com/office/drawing/2014/main" id="{CC54F6AC-84DE-41A1-B767-5419707D11D8}"/>
              </a:ext>
            </a:extLst>
          </p:cNvPr>
          <p:cNvSpPr>
            <a:spLocks noGrp="1"/>
          </p:cNvSpPr>
          <p:nvPr>
            <p:ph type="body" sz="quarter" idx="17" hasCustomPrompt="1"/>
          </p:nvPr>
        </p:nvSpPr>
        <p:spPr>
          <a:xfrm>
            <a:off x="405000" y="5778001"/>
            <a:ext cx="8334474" cy="180725"/>
          </a:xfrm>
        </p:spPr>
        <p:txBody>
          <a:bodyPr anchor="b" anchorCtr="0"/>
          <a:lstStyle>
            <a:lvl1pPr marL="0" indent="0" algn="r">
              <a:spcAft>
                <a:spcPts val="225"/>
              </a:spcAft>
              <a:buFont typeface="Roboto Light" panose="02000000000000000000" pitchFamily="2" charset="0"/>
              <a:buNone/>
              <a:defRPr sz="6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Tree>
    <p:extLst>
      <p:ext uri="{BB962C8B-B14F-4D97-AF65-F5344CB8AC3E}">
        <p14:creationId xmlns:p14="http://schemas.microsoft.com/office/powerpoint/2010/main" val="10487262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 indhold - baggrun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D723DC-B331-48F0-8A4A-CF184C9DE2C4}"/>
              </a:ext>
            </a:extLst>
          </p:cNvPr>
          <p:cNvSpPr/>
          <p:nvPr userDrawn="1"/>
        </p:nvSpPr>
        <p:spPr>
          <a:xfrm>
            <a:off x="3271837" y="0"/>
            <a:ext cx="5872163" cy="6858000"/>
          </a:xfrm>
          <a:prstGeom prst="rect">
            <a:avLst/>
          </a:prstGeom>
          <a:solidFill>
            <a:srgbClr val="E5E9EB"/>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dirty="0" err="1"/>
          </a:p>
        </p:txBody>
      </p:sp>
      <p:sp>
        <p:nvSpPr>
          <p:cNvPr id="2" name="Title 1"/>
          <p:cNvSpPr>
            <a:spLocks noGrp="1"/>
          </p:cNvSpPr>
          <p:nvPr>
            <p:ph type="title" hasCustomPrompt="1"/>
          </p:nvPr>
        </p:nvSpPr>
        <p:spPr/>
        <p:txBody>
          <a:bodyPr/>
          <a:lstStyle/>
          <a:p>
            <a:r>
              <a:rPr lang="da-DK" noProof="0" dirty="0"/>
              <a:t>Klik for at tilføje titel</a:t>
            </a:r>
          </a:p>
        </p:txBody>
      </p:sp>
      <p:sp>
        <p:nvSpPr>
          <p:cNvPr id="3" name="Content Placeholder 2"/>
          <p:cNvSpPr>
            <a:spLocks noGrp="1"/>
          </p:cNvSpPr>
          <p:nvPr>
            <p:ph idx="1" hasCustomPrompt="1"/>
          </p:nvPr>
        </p:nvSpPr>
        <p:spPr>
          <a:xfrm>
            <a:off x="404999" y="1800001"/>
            <a:ext cx="2597400" cy="3797525"/>
          </a:xfrm>
        </p:spPr>
        <p:txBody>
          <a:bodyPr/>
          <a:lstStyle>
            <a:lvl1pPr>
              <a:defRPr/>
            </a:lvl1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718322" y="1807200"/>
            <a:ext cx="5018878" cy="3798000"/>
          </a:xfrm>
        </p:spPr>
        <p:txBody>
          <a:bodyPr/>
          <a:lstStyle>
            <a:lvl1pPr>
              <a:defRPr/>
            </a:lvl1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8" name="Date Placeholder 7">
            <a:extLst>
              <a:ext uri="{FF2B5EF4-FFF2-40B4-BE49-F238E27FC236}">
                <a16:creationId xmlns:a16="http://schemas.microsoft.com/office/drawing/2014/main" id="{13221374-0C34-4A57-955A-4ED274510034}"/>
              </a:ext>
            </a:extLst>
          </p:cNvPr>
          <p:cNvSpPr>
            <a:spLocks noGrp="1"/>
          </p:cNvSpPr>
          <p:nvPr>
            <p:ph type="dt" sz="half" idx="10"/>
          </p:nvPr>
        </p:nvSpPr>
        <p:spPr/>
        <p:txBody>
          <a:bodyPr/>
          <a:lstStyle/>
          <a:p>
            <a:fld id="{37B8584C-26A9-409D-83C2-93F31F1C83E5}" type="datetime1">
              <a:rPr lang="da-DK" smtClean="0"/>
              <a:t>14-03-2024</a:t>
            </a:fld>
            <a:endParaRPr lang="da-DK" dirty="0"/>
          </a:p>
        </p:txBody>
      </p:sp>
      <p:sp>
        <p:nvSpPr>
          <p:cNvPr id="9" name="Footer Placeholder 8">
            <a:extLst>
              <a:ext uri="{FF2B5EF4-FFF2-40B4-BE49-F238E27FC236}">
                <a16:creationId xmlns:a16="http://schemas.microsoft.com/office/drawing/2014/main" id="{FB08F187-8F12-40F7-BF6C-97747D607DEE}"/>
              </a:ext>
            </a:extLst>
          </p:cNvPr>
          <p:cNvSpPr>
            <a:spLocks noGrp="1"/>
          </p:cNvSpPr>
          <p:nvPr>
            <p:ph type="ftr" sz="quarter" idx="11"/>
          </p:nvPr>
        </p:nvSpPr>
        <p:spPr/>
        <p:txBody>
          <a:bodyPr/>
          <a:lstStyle/>
          <a:p>
            <a:endParaRPr lang="da-DK" dirty="0"/>
          </a:p>
        </p:txBody>
      </p:sp>
      <p:sp>
        <p:nvSpPr>
          <p:cNvPr id="10" name="Slide Number Placeholder 9">
            <a:extLst>
              <a:ext uri="{FF2B5EF4-FFF2-40B4-BE49-F238E27FC236}">
                <a16:creationId xmlns:a16="http://schemas.microsoft.com/office/drawing/2014/main" id="{EF2BFB58-C09F-4656-B9F7-C2B94CEFC5E1}"/>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11" name="Text Placeholder note">
            <a:extLst>
              <a:ext uri="{FF2B5EF4-FFF2-40B4-BE49-F238E27FC236}">
                <a16:creationId xmlns:a16="http://schemas.microsoft.com/office/drawing/2014/main" id="{CC54F6AC-84DE-41A1-B767-5419707D11D8}"/>
              </a:ext>
            </a:extLst>
          </p:cNvPr>
          <p:cNvSpPr>
            <a:spLocks noGrp="1"/>
          </p:cNvSpPr>
          <p:nvPr>
            <p:ph type="body" sz="quarter" idx="17" hasCustomPrompt="1"/>
          </p:nvPr>
        </p:nvSpPr>
        <p:spPr>
          <a:xfrm>
            <a:off x="405000" y="5778001"/>
            <a:ext cx="8334474" cy="180725"/>
          </a:xfrm>
        </p:spPr>
        <p:txBody>
          <a:bodyPr anchor="b" anchorCtr="0"/>
          <a:lstStyle>
            <a:lvl1pPr marL="0" indent="0" algn="r">
              <a:spcAft>
                <a:spcPts val="225"/>
              </a:spcAft>
              <a:buFont typeface="Roboto Light" panose="02000000000000000000" pitchFamily="2" charset="0"/>
              <a:buNone/>
              <a:defRPr sz="6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Tree>
    <p:extLst>
      <p:ext uri="{BB962C8B-B14F-4D97-AF65-F5344CB8AC3E}">
        <p14:creationId xmlns:p14="http://schemas.microsoft.com/office/powerpoint/2010/main" val="7076299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re indho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5F19B8-EA68-47FC-BF76-37DFE5ED3E06}"/>
              </a:ext>
            </a:extLst>
          </p:cNvPr>
          <p:cNvSpPr>
            <a:spLocks noGrp="1"/>
          </p:cNvSpPr>
          <p:nvPr>
            <p:ph type="title" hasCustomPrompt="1"/>
          </p:nvPr>
        </p:nvSpPr>
        <p:spPr/>
        <p:txBody>
          <a:bodyPr/>
          <a:lstStyle/>
          <a:p>
            <a:r>
              <a:rPr lang="da-DK" noProof="0" dirty="0"/>
              <a:t>Klik for at tilføje titel</a:t>
            </a:r>
            <a:endParaRPr lang="da-DK" dirty="0"/>
          </a:p>
        </p:txBody>
      </p:sp>
      <p:sp>
        <p:nvSpPr>
          <p:cNvPr id="3" name="Content Placeholder 2"/>
          <p:cNvSpPr>
            <a:spLocks noGrp="1"/>
          </p:cNvSpPr>
          <p:nvPr>
            <p:ph idx="1" hasCustomPrompt="1"/>
          </p:nvPr>
        </p:nvSpPr>
        <p:spPr>
          <a:xfrm>
            <a:off x="404999" y="1800000"/>
            <a:ext cx="2597400" cy="3798000"/>
          </a:xfrm>
        </p:spPr>
        <p:txBody>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273393" y="1800000"/>
            <a:ext cx="2597400" cy="3798000"/>
          </a:xfrm>
        </p:spPr>
        <p:txBody>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8" name="Content Placeholder 3">
            <a:extLst>
              <a:ext uri="{FF2B5EF4-FFF2-40B4-BE49-F238E27FC236}">
                <a16:creationId xmlns:a16="http://schemas.microsoft.com/office/drawing/2014/main" id="{9A42D6F0-A4EA-4276-A4AC-9D1AB4342CE2}"/>
              </a:ext>
            </a:extLst>
          </p:cNvPr>
          <p:cNvSpPr>
            <a:spLocks noGrp="1"/>
          </p:cNvSpPr>
          <p:nvPr>
            <p:ph sz="half" idx="13" hasCustomPrompt="1"/>
          </p:nvPr>
        </p:nvSpPr>
        <p:spPr>
          <a:xfrm>
            <a:off x="6141788" y="1800000"/>
            <a:ext cx="2597400" cy="3798000"/>
          </a:xfrm>
        </p:spPr>
        <p:txBody>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12" name="Text Placeholder note">
            <a:extLst>
              <a:ext uri="{FF2B5EF4-FFF2-40B4-BE49-F238E27FC236}">
                <a16:creationId xmlns:a16="http://schemas.microsoft.com/office/drawing/2014/main" id="{617579FB-C86C-49D0-B1B5-536AD4C8F797}"/>
              </a:ext>
            </a:extLst>
          </p:cNvPr>
          <p:cNvSpPr>
            <a:spLocks noGrp="1"/>
          </p:cNvSpPr>
          <p:nvPr>
            <p:ph type="body" sz="quarter" idx="17" hasCustomPrompt="1"/>
          </p:nvPr>
        </p:nvSpPr>
        <p:spPr>
          <a:xfrm>
            <a:off x="405000" y="5778001"/>
            <a:ext cx="8334474" cy="180725"/>
          </a:xfrm>
        </p:spPr>
        <p:txBody>
          <a:bodyPr anchor="b" anchorCtr="0"/>
          <a:lstStyle>
            <a:lvl1pPr marL="0" indent="0" algn="r">
              <a:spcAft>
                <a:spcPts val="225"/>
              </a:spcAft>
              <a:buFont typeface="Roboto Light" panose="02000000000000000000" pitchFamily="2" charset="0"/>
              <a:buNone/>
              <a:defRPr sz="6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
        <p:nvSpPr>
          <p:cNvPr id="9" name="Date Placeholder 8">
            <a:extLst>
              <a:ext uri="{FF2B5EF4-FFF2-40B4-BE49-F238E27FC236}">
                <a16:creationId xmlns:a16="http://schemas.microsoft.com/office/drawing/2014/main" id="{4B7EDE8C-4A95-49F7-B84D-3C5CBCED1E2A}"/>
              </a:ext>
            </a:extLst>
          </p:cNvPr>
          <p:cNvSpPr>
            <a:spLocks noGrp="1"/>
          </p:cNvSpPr>
          <p:nvPr>
            <p:ph type="dt" sz="half" idx="14"/>
          </p:nvPr>
        </p:nvSpPr>
        <p:spPr/>
        <p:txBody>
          <a:bodyPr/>
          <a:lstStyle/>
          <a:p>
            <a:fld id="{4C3A03F3-806B-40CB-B723-020B5F7755AD}" type="datetime1">
              <a:rPr lang="da-DK" smtClean="0"/>
              <a:t>14-03-2024</a:t>
            </a:fld>
            <a:endParaRPr lang="da-DK" dirty="0"/>
          </a:p>
        </p:txBody>
      </p:sp>
      <p:sp>
        <p:nvSpPr>
          <p:cNvPr id="10" name="Footer Placeholder 9">
            <a:extLst>
              <a:ext uri="{FF2B5EF4-FFF2-40B4-BE49-F238E27FC236}">
                <a16:creationId xmlns:a16="http://schemas.microsoft.com/office/drawing/2014/main" id="{6E19549F-360B-4D79-B20B-4F5AE7FC54D9}"/>
              </a:ext>
            </a:extLst>
          </p:cNvPr>
          <p:cNvSpPr>
            <a:spLocks noGrp="1"/>
          </p:cNvSpPr>
          <p:nvPr>
            <p:ph type="ftr" sz="quarter" idx="15"/>
          </p:nvPr>
        </p:nvSpPr>
        <p:spPr/>
        <p:txBody>
          <a:bodyPr/>
          <a:lstStyle/>
          <a:p>
            <a:endParaRPr lang="da-DK" dirty="0"/>
          </a:p>
        </p:txBody>
      </p:sp>
      <p:sp>
        <p:nvSpPr>
          <p:cNvPr id="11" name="Slide Number Placeholder 10">
            <a:extLst>
              <a:ext uri="{FF2B5EF4-FFF2-40B4-BE49-F238E27FC236}">
                <a16:creationId xmlns:a16="http://schemas.microsoft.com/office/drawing/2014/main" id="{5B0F2DA7-532A-46CD-A24D-A95487C8CD4E}"/>
              </a:ext>
            </a:extLst>
          </p:cNvPr>
          <p:cNvSpPr>
            <a:spLocks noGrp="1"/>
          </p:cNvSpPr>
          <p:nvPr>
            <p:ph type="sldNum" sz="quarter" idx="16"/>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8632182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 og 3 billed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Klik for at tilføje titel</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405000" y="1807200"/>
            <a:ext cx="2597400" cy="3978000"/>
          </a:xfrm>
        </p:spPr>
        <p:txBody>
          <a:bodyPr tIns="648000" anchor="ctr" anchorCtr="0"/>
          <a:lstStyle>
            <a:lvl1pPr marL="0" indent="0" algn="ctr">
              <a:buNone/>
              <a:defRPr sz="1200"/>
            </a:lvl1pPr>
          </a:lstStyle>
          <a:p>
            <a:r>
              <a:rPr lang="da-DK" noProof="0" dirty="0"/>
              <a:t>Klik for at indsætte billede</a:t>
            </a:r>
          </a:p>
        </p:txBody>
      </p:sp>
      <p:sp>
        <p:nvSpPr>
          <p:cNvPr id="8" name="Date Placeholder 7">
            <a:extLst>
              <a:ext uri="{FF2B5EF4-FFF2-40B4-BE49-F238E27FC236}">
                <a16:creationId xmlns:a16="http://schemas.microsoft.com/office/drawing/2014/main" id="{8A09BDC5-4020-4BF2-8413-D7CAF757DE16}"/>
              </a:ext>
            </a:extLst>
          </p:cNvPr>
          <p:cNvSpPr>
            <a:spLocks noGrp="1"/>
          </p:cNvSpPr>
          <p:nvPr>
            <p:ph type="dt" sz="half" idx="15"/>
          </p:nvPr>
        </p:nvSpPr>
        <p:spPr/>
        <p:txBody>
          <a:bodyPr/>
          <a:lstStyle/>
          <a:p>
            <a:fld id="{2A1EBAC8-BC19-4132-805B-2AAD06B4E1C3}" type="datetime1">
              <a:rPr lang="da-DK" smtClean="0"/>
              <a:t>14-03-2024</a:t>
            </a:fld>
            <a:endParaRPr lang="da-DK" dirty="0"/>
          </a:p>
        </p:txBody>
      </p:sp>
      <p:sp>
        <p:nvSpPr>
          <p:cNvPr id="9" name="Footer Placeholder 8">
            <a:extLst>
              <a:ext uri="{FF2B5EF4-FFF2-40B4-BE49-F238E27FC236}">
                <a16:creationId xmlns:a16="http://schemas.microsoft.com/office/drawing/2014/main" id="{784EB3D0-5E90-412B-8920-2F93CFA9EA67}"/>
              </a:ext>
            </a:extLst>
          </p:cNvPr>
          <p:cNvSpPr>
            <a:spLocks noGrp="1"/>
          </p:cNvSpPr>
          <p:nvPr>
            <p:ph type="ftr" sz="quarter" idx="16"/>
          </p:nvPr>
        </p:nvSpPr>
        <p:spPr/>
        <p:txBody>
          <a:bodyPr/>
          <a:lstStyle/>
          <a:p>
            <a:endParaRPr lang="da-DK" dirty="0"/>
          </a:p>
        </p:txBody>
      </p:sp>
      <p:sp>
        <p:nvSpPr>
          <p:cNvPr id="10" name="Slide Number Placeholder 9">
            <a:extLst>
              <a:ext uri="{FF2B5EF4-FFF2-40B4-BE49-F238E27FC236}">
                <a16:creationId xmlns:a16="http://schemas.microsoft.com/office/drawing/2014/main" id="{199B1F12-E424-447F-824A-62C8425AB471}"/>
              </a:ext>
            </a:extLst>
          </p:cNvPr>
          <p:cNvSpPr>
            <a:spLocks noGrp="1"/>
          </p:cNvSpPr>
          <p:nvPr>
            <p:ph type="sldNum" sz="quarter" idx="17"/>
          </p:nvPr>
        </p:nvSpPr>
        <p:spPr/>
        <p:txBody>
          <a:bodyPr/>
          <a:lstStyle/>
          <a:p>
            <a:fld id="{24C8C45C-947F-4981-8B3F-4F32E973C901}" type="slidenum">
              <a:rPr lang="da-DK" smtClean="0"/>
              <a:pPr/>
              <a:t>‹nr.›</a:t>
            </a:fld>
            <a:endParaRPr lang="da-DK" dirty="0"/>
          </a:p>
        </p:txBody>
      </p:sp>
      <p:sp>
        <p:nvSpPr>
          <p:cNvPr id="11" name="Picture Placeholder 3">
            <a:extLst>
              <a:ext uri="{FF2B5EF4-FFF2-40B4-BE49-F238E27FC236}">
                <a16:creationId xmlns:a16="http://schemas.microsoft.com/office/drawing/2014/main" id="{85CDF687-81EA-4D94-A1DC-C19410DBF525}"/>
              </a:ext>
            </a:extLst>
          </p:cNvPr>
          <p:cNvSpPr>
            <a:spLocks noGrp="1"/>
          </p:cNvSpPr>
          <p:nvPr>
            <p:ph type="pic" sz="quarter" idx="18" hasCustomPrompt="1"/>
          </p:nvPr>
        </p:nvSpPr>
        <p:spPr>
          <a:xfrm>
            <a:off x="3273394" y="1807200"/>
            <a:ext cx="2597400" cy="3978000"/>
          </a:xfrm>
        </p:spPr>
        <p:txBody>
          <a:bodyPr tIns="648000" anchor="ctr" anchorCtr="0"/>
          <a:lstStyle>
            <a:lvl1pPr marL="0" indent="0" algn="ctr">
              <a:buNone/>
              <a:defRPr sz="1200"/>
            </a:lvl1pPr>
          </a:lstStyle>
          <a:p>
            <a:r>
              <a:rPr lang="da-DK" noProof="0" dirty="0"/>
              <a:t>Klik for at indsætte billede</a:t>
            </a:r>
          </a:p>
        </p:txBody>
      </p:sp>
      <p:sp>
        <p:nvSpPr>
          <p:cNvPr id="12" name="Picture Placeholder 3">
            <a:extLst>
              <a:ext uri="{FF2B5EF4-FFF2-40B4-BE49-F238E27FC236}">
                <a16:creationId xmlns:a16="http://schemas.microsoft.com/office/drawing/2014/main" id="{A455BE2F-EC4B-44FE-AD0F-2ED64110421F}"/>
              </a:ext>
            </a:extLst>
          </p:cNvPr>
          <p:cNvSpPr>
            <a:spLocks noGrp="1"/>
          </p:cNvSpPr>
          <p:nvPr>
            <p:ph type="pic" sz="quarter" idx="19" hasCustomPrompt="1"/>
          </p:nvPr>
        </p:nvSpPr>
        <p:spPr>
          <a:xfrm>
            <a:off x="6141788" y="1807200"/>
            <a:ext cx="2597400" cy="3978000"/>
          </a:xfrm>
        </p:spPr>
        <p:txBody>
          <a:bodyPr tIns="648000" anchor="ctr" anchorCtr="0"/>
          <a:lstStyle>
            <a:lvl1pPr marL="0" indent="0" algn="ctr">
              <a:buNone/>
              <a:defRPr sz="1200"/>
            </a:lvl1pPr>
          </a:lstStyle>
          <a:p>
            <a:r>
              <a:rPr lang="da-DK" noProof="0" dirty="0"/>
              <a:t>Klik for at indsætte billede</a:t>
            </a:r>
          </a:p>
        </p:txBody>
      </p:sp>
      <p:sp>
        <p:nvSpPr>
          <p:cNvPr id="13" name="Text Placeholder 16">
            <a:extLst>
              <a:ext uri="{FF2B5EF4-FFF2-40B4-BE49-F238E27FC236}">
                <a16:creationId xmlns:a16="http://schemas.microsoft.com/office/drawing/2014/main" id="{32E5EE77-9225-4B04-A8C9-AE697373DF8D}"/>
              </a:ext>
            </a:extLst>
          </p:cNvPr>
          <p:cNvSpPr>
            <a:spLocks noGrp="1"/>
          </p:cNvSpPr>
          <p:nvPr>
            <p:ph type="body" sz="quarter" idx="20" hasCustomPrompt="1"/>
          </p:nvPr>
        </p:nvSpPr>
        <p:spPr>
          <a:xfrm>
            <a:off x="405000" y="5778001"/>
            <a:ext cx="8334474" cy="180725"/>
          </a:xfrm>
        </p:spPr>
        <p:txBody>
          <a:bodyPr anchor="b" anchorCtr="0"/>
          <a:lstStyle>
            <a:lvl1pPr marL="0" indent="0" algn="r">
              <a:spcAft>
                <a:spcPts val="225"/>
              </a:spcAft>
              <a:buFont typeface="Roboto Light" panose="02000000000000000000" pitchFamily="2" charset="0"/>
              <a:buNone/>
              <a:defRPr sz="6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Tree>
    <p:extLst>
      <p:ext uri="{BB962C8B-B14F-4D97-AF65-F5344CB8AC3E}">
        <p14:creationId xmlns:p14="http://schemas.microsoft.com/office/powerpoint/2010/main" val="18136467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re indhold med ikoner">
    <p:spTree>
      <p:nvGrpSpPr>
        <p:cNvPr id="1" name=""/>
        <p:cNvGrpSpPr/>
        <p:nvPr/>
      </p:nvGrpSpPr>
      <p:grpSpPr>
        <a:xfrm>
          <a:off x="0" y="0"/>
          <a:ext cx="0" cy="0"/>
          <a:chOff x="0" y="0"/>
          <a:chExt cx="0" cy="0"/>
        </a:xfrm>
      </p:grpSpPr>
      <p:sp>
        <p:nvSpPr>
          <p:cNvPr id="30" name="Text Placeholder 4">
            <a:extLst>
              <a:ext uri="{FF2B5EF4-FFF2-40B4-BE49-F238E27FC236}">
                <a16:creationId xmlns:a16="http://schemas.microsoft.com/office/drawing/2014/main" id="{46C9DC89-CF4B-41A1-B1DC-2C260897A3CE}"/>
              </a:ext>
            </a:extLst>
          </p:cNvPr>
          <p:cNvSpPr>
            <a:spLocks noGrp="1"/>
          </p:cNvSpPr>
          <p:nvPr>
            <p:ph type="body" sz="quarter" idx="26" hasCustomPrompt="1"/>
          </p:nvPr>
        </p:nvSpPr>
        <p:spPr>
          <a:xfrm>
            <a:off x="6140052" y="1798638"/>
            <a:ext cx="2597400" cy="2268000"/>
          </a:xfrm>
          <a:solidFill>
            <a:srgbClr val="E5E9EB"/>
          </a:solidFill>
        </p:spPr>
        <p:txBody>
          <a:bodyPr>
            <a:normAutofit/>
          </a:bodyPr>
          <a:lstStyle>
            <a:lvl1pPr marL="0" indent="0">
              <a:buNone/>
              <a:defRPr sz="100">
                <a:noFill/>
              </a:defRPr>
            </a:lvl1pPr>
          </a:lstStyle>
          <a:p>
            <a:pPr lvl="0"/>
            <a:r>
              <a:rPr lang="da-DK" dirty="0"/>
              <a:t>.</a:t>
            </a:r>
          </a:p>
        </p:txBody>
      </p:sp>
      <p:sp>
        <p:nvSpPr>
          <p:cNvPr id="29" name="Text Placeholder 4">
            <a:extLst>
              <a:ext uri="{FF2B5EF4-FFF2-40B4-BE49-F238E27FC236}">
                <a16:creationId xmlns:a16="http://schemas.microsoft.com/office/drawing/2014/main" id="{51FCD867-1125-494E-A49A-A5A638A14A2F}"/>
              </a:ext>
            </a:extLst>
          </p:cNvPr>
          <p:cNvSpPr>
            <a:spLocks noGrp="1"/>
          </p:cNvSpPr>
          <p:nvPr>
            <p:ph type="body" sz="quarter" idx="25" hasCustomPrompt="1"/>
          </p:nvPr>
        </p:nvSpPr>
        <p:spPr>
          <a:xfrm>
            <a:off x="3273623" y="1798638"/>
            <a:ext cx="2597400" cy="2268000"/>
          </a:xfrm>
          <a:solidFill>
            <a:srgbClr val="E5E9EB"/>
          </a:solidFill>
        </p:spPr>
        <p:txBody>
          <a:bodyPr>
            <a:normAutofit/>
          </a:bodyPr>
          <a:lstStyle>
            <a:lvl1pPr marL="0" indent="0">
              <a:buNone/>
              <a:defRPr sz="100">
                <a:noFill/>
              </a:defRPr>
            </a:lvl1pPr>
          </a:lstStyle>
          <a:p>
            <a:pPr lvl="0"/>
            <a:r>
              <a:rPr lang="da-DK" dirty="0"/>
              <a:t>.</a:t>
            </a:r>
          </a:p>
        </p:txBody>
      </p:sp>
      <p:sp>
        <p:nvSpPr>
          <p:cNvPr id="5" name="Text Placeholder 4">
            <a:extLst>
              <a:ext uri="{FF2B5EF4-FFF2-40B4-BE49-F238E27FC236}">
                <a16:creationId xmlns:a16="http://schemas.microsoft.com/office/drawing/2014/main" id="{07C53930-EDFE-4B49-8E09-10A1B741E221}"/>
              </a:ext>
            </a:extLst>
          </p:cNvPr>
          <p:cNvSpPr>
            <a:spLocks noGrp="1"/>
          </p:cNvSpPr>
          <p:nvPr>
            <p:ph type="body" sz="quarter" idx="24" hasCustomPrompt="1"/>
          </p:nvPr>
        </p:nvSpPr>
        <p:spPr>
          <a:xfrm>
            <a:off x="404813" y="1798638"/>
            <a:ext cx="2597400" cy="2268000"/>
          </a:xfrm>
          <a:solidFill>
            <a:srgbClr val="E5E9EB"/>
          </a:solidFill>
        </p:spPr>
        <p:txBody>
          <a:bodyPr>
            <a:normAutofit/>
          </a:bodyPr>
          <a:lstStyle>
            <a:lvl1pPr marL="0" indent="0">
              <a:buNone/>
              <a:defRPr sz="100">
                <a:noFill/>
              </a:defRPr>
            </a:lvl1pPr>
          </a:lstStyle>
          <a:p>
            <a:pPr lvl="0"/>
            <a:r>
              <a:rPr lang="da-DK" dirty="0"/>
              <a:t>.</a:t>
            </a:r>
          </a:p>
        </p:txBody>
      </p:sp>
      <p:sp>
        <p:nvSpPr>
          <p:cNvPr id="4" name="Title 3">
            <a:extLst>
              <a:ext uri="{FF2B5EF4-FFF2-40B4-BE49-F238E27FC236}">
                <a16:creationId xmlns:a16="http://schemas.microsoft.com/office/drawing/2014/main" id="{6A5F19B8-EA68-47FC-BF76-37DFE5ED3E06}"/>
              </a:ext>
            </a:extLst>
          </p:cNvPr>
          <p:cNvSpPr>
            <a:spLocks noGrp="1"/>
          </p:cNvSpPr>
          <p:nvPr>
            <p:ph type="title" hasCustomPrompt="1"/>
          </p:nvPr>
        </p:nvSpPr>
        <p:spPr/>
        <p:txBody>
          <a:bodyPr/>
          <a:lstStyle/>
          <a:p>
            <a:r>
              <a:rPr lang="da-DK" noProof="0" dirty="0"/>
              <a:t>Klik for at tilføje titel</a:t>
            </a:r>
            <a:endParaRPr lang="da-DK" dirty="0"/>
          </a:p>
        </p:txBody>
      </p:sp>
      <p:sp>
        <p:nvSpPr>
          <p:cNvPr id="3" name="Content Placeholder 2"/>
          <p:cNvSpPr>
            <a:spLocks noGrp="1"/>
          </p:cNvSpPr>
          <p:nvPr>
            <p:ph idx="1" hasCustomPrompt="1"/>
          </p:nvPr>
        </p:nvSpPr>
        <p:spPr>
          <a:xfrm>
            <a:off x="404999" y="4068001"/>
            <a:ext cx="2597400" cy="15295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273393" y="4068001"/>
            <a:ext cx="2597400" cy="15295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8" name="Content Placeholder 3">
            <a:extLst>
              <a:ext uri="{FF2B5EF4-FFF2-40B4-BE49-F238E27FC236}">
                <a16:creationId xmlns:a16="http://schemas.microsoft.com/office/drawing/2014/main" id="{9A42D6F0-A4EA-4276-A4AC-9D1AB4342CE2}"/>
              </a:ext>
            </a:extLst>
          </p:cNvPr>
          <p:cNvSpPr>
            <a:spLocks noGrp="1"/>
          </p:cNvSpPr>
          <p:nvPr>
            <p:ph sz="half" idx="13" hasCustomPrompt="1"/>
          </p:nvPr>
        </p:nvSpPr>
        <p:spPr>
          <a:xfrm>
            <a:off x="6141788" y="4068001"/>
            <a:ext cx="2597400" cy="15295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20" name="Content Placeholder 3">
            <a:extLst>
              <a:ext uri="{FF2B5EF4-FFF2-40B4-BE49-F238E27FC236}">
                <a16:creationId xmlns:a16="http://schemas.microsoft.com/office/drawing/2014/main" id="{631AB13A-5D9E-4FC0-94C9-E1A571E6232E}"/>
              </a:ext>
            </a:extLst>
          </p:cNvPr>
          <p:cNvSpPr>
            <a:spLocks noGrp="1"/>
          </p:cNvSpPr>
          <p:nvPr>
            <p:ph sz="half" idx="21" hasCustomPrompt="1"/>
          </p:nvPr>
        </p:nvSpPr>
        <p:spPr>
          <a:xfrm>
            <a:off x="674813" y="2158638"/>
            <a:ext cx="2057400" cy="1548000"/>
          </a:xfrm>
        </p:spPr>
        <p:txBody>
          <a:bodyPr tIns="0" anchor="t" anchorCtr="0">
            <a:normAutofit/>
          </a:bodyPr>
          <a:lstStyle>
            <a:lvl1pPr marL="0" indent="0" algn="ctr">
              <a:buNone/>
              <a:defRPr sz="1200"/>
            </a:lvl1pPr>
            <a:lvl2pPr marL="135000" indent="0">
              <a:buNone/>
              <a:defRPr/>
            </a:lvl2pPr>
            <a:lvl5pPr>
              <a:defRPr/>
            </a:lvl5pPr>
          </a:lstStyle>
          <a:p>
            <a:pPr lvl="0"/>
            <a:r>
              <a:rPr lang="da-DK" noProof="0" dirty="0"/>
              <a:t>Klik på billede ikonet for at indsætte ikon</a:t>
            </a:r>
          </a:p>
        </p:txBody>
      </p:sp>
      <p:sp>
        <p:nvSpPr>
          <p:cNvPr id="21" name="Content Placeholder 3">
            <a:extLst>
              <a:ext uri="{FF2B5EF4-FFF2-40B4-BE49-F238E27FC236}">
                <a16:creationId xmlns:a16="http://schemas.microsoft.com/office/drawing/2014/main" id="{AA0B39EC-234B-4B7E-B6F3-ED0546514FF3}"/>
              </a:ext>
            </a:extLst>
          </p:cNvPr>
          <p:cNvSpPr>
            <a:spLocks noGrp="1"/>
          </p:cNvSpPr>
          <p:nvPr>
            <p:ph sz="half" idx="22" hasCustomPrompt="1"/>
          </p:nvPr>
        </p:nvSpPr>
        <p:spPr>
          <a:xfrm>
            <a:off x="3542977" y="2158638"/>
            <a:ext cx="2057400" cy="1548000"/>
          </a:xfrm>
        </p:spPr>
        <p:txBody>
          <a:bodyPr tIns="0" anchor="t" anchorCtr="0">
            <a:normAutofit/>
          </a:bodyPr>
          <a:lstStyle>
            <a:lvl1pPr marL="0" indent="0" algn="ctr">
              <a:buNone/>
              <a:defRPr sz="1200"/>
            </a:lvl1pPr>
            <a:lvl2pPr marL="135000" indent="0">
              <a:buNone/>
              <a:defRPr/>
            </a:lvl2pPr>
            <a:lvl5pPr>
              <a:defRPr/>
            </a:lvl5pPr>
          </a:lstStyle>
          <a:p>
            <a:pPr lvl="0"/>
            <a:r>
              <a:rPr lang="da-DK" noProof="0" dirty="0"/>
              <a:t>Klik på billede ikonet for at indsætte ikon</a:t>
            </a:r>
          </a:p>
        </p:txBody>
      </p:sp>
      <p:sp>
        <p:nvSpPr>
          <p:cNvPr id="22" name="Content Placeholder 3">
            <a:extLst>
              <a:ext uri="{FF2B5EF4-FFF2-40B4-BE49-F238E27FC236}">
                <a16:creationId xmlns:a16="http://schemas.microsoft.com/office/drawing/2014/main" id="{6E3216FB-EDF0-4729-8A88-033C514C33DB}"/>
              </a:ext>
            </a:extLst>
          </p:cNvPr>
          <p:cNvSpPr>
            <a:spLocks noGrp="1"/>
          </p:cNvSpPr>
          <p:nvPr>
            <p:ph sz="half" idx="23" hasCustomPrompt="1"/>
          </p:nvPr>
        </p:nvSpPr>
        <p:spPr>
          <a:xfrm>
            <a:off x="6409406" y="2158638"/>
            <a:ext cx="2057400" cy="1548000"/>
          </a:xfrm>
        </p:spPr>
        <p:txBody>
          <a:bodyPr tIns="0" anchor="t" anchorCtr="0">
            <a:normAutofit/>
          </a:bodyPr>
          <a:lstStyle>
            <a:lvl1pPr marL="0" indent="0" algn="ctr">
              <a:buNone/>
              <a:defRPr sz="1200"/>
            </a:lvl1pPr>
            <a:lvl2pPr marL="135000" indent="0">
              <a:buNone/>
              <a:defRPr/>
            </a:lvl2pPr>
            <a:lvl5pPr>
              <a:defRPr/>
            </a:lvl5pPr>
          </a:lstStyle>
          <a:p>
            <a:pPr lvl="0"/>
            <a:r>
              <a:rPr lang="da-DK" noProof="0" dirty="0"/>
              <a:t>Klik på billede ikonet for at indsætte ikon</a:t>
            </a:r>
          </a:p>
        </p:txBody>
      </p:sp>
      <p:sp>
        <p:nvSpPr>
          <p:cNvPr id="12" name="Text Placeholder note">
            <a:extLst>
              <a:ext uri="{FF2B5EF4-FFF2-40B4-BE49-F238E27FC236}">
                <a16:creationId xmlns:a16="http://schemas.microsoft.com/office/drawing/2014/main" id="{617579FB-C86C-49D0-B1B5-536AD4C8F797}"/>
              </a:ext>
            </a:extLst>
          </p:cNvPr>
          <p:cNvSpPr>
            <a:spLocks noGrp="1"/>
          </p:cNvSpPr>
          <p:nvPr>
            <p:ph type="body" sz="quarter" idx="17" hasCustomPrompt="1"/>
          </p:nvPr>
        </p:nvSpPr>
        <p:spPr>
          <a:xfrm>
            <a:off x="405000" y="5778001"/>
            <a:ext cx="8334474" cy="180725"/>
          </a:xfrm>
        </p:spPr>
        <p:txBody>
          <a:bodyPr anchor="b" anchorCtr="0"/>
          <a:lstStyle>
            <a:lvl1pPr marL="0" indent="0" algn="r">
              <a:spcAft>
                <a:spcPts val="225"/>
              </a:spcAft>
              <a:buFont typeface="Roboto Light" panose="02000000000000000000" pitchFamily="2" charset="0"/>
              <a:buNone/>
              <a:defRPr sz="6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
        <p:nvSpPr>
          <p:cNvPr id="9" name="Date Placeholder 8">
            <a:extLst>
              <a:ext uri="{FF2B5EF4-FFF2-40B4-BE49-F238E27FC236}">
                <a16:creationId xmlns:a16="http://schemas.microsoft.com/office/drawing/2014/main" id="{4B7EDE8C-4A95-49F7-B84D-3C5CBCED1E2A}"/>
              </a:ext>
            </a:extLst>
          </p:cNvPr>
          <p:cNvSpPr>
            <a:spLocks noGrp="1"/>
          </p:cNvSpPr>
          <p:nvPr>
            <p:ph type="dt" sz="half" idx="14"/>
          </p:nvPr>
        </p:nvSpPr>
        <p:spPr/>
        <p:txBody>
          <a:bodyPr/>
          <a:lstStyle/>
          <a:p>
            <a:fld id="{4C3A03F3-806B-40CB-B723-020B5F7755AD}" type="datetime1">
              <a:rPr lang="da-DK" smtClean="0"/>
              <a:t>14-03-2024</a:t>
            </a:fld>
            <a:endParaRPr lang="da-DK" dirty="0"/>
          </a:p>
        </p:txBody>
      </p:sp>
      <p:sp>
        <p:nvSpPr>
          <p:cNvPr id="10" name="Footer Placeholder 9">
            <a:extLst>
              <a:ext uri="{FF2B5EF4-FFF2-40B4-BE49-F238E27FC236}">
                <a16:creationId xmlns:a16="http://schemas.microsoft.com/office/drawing/2014/main" id="{6E19549F-360B-4D79-B20B-4F5AE7FC54D9}"/>
              </a:ext>
            </a:extLst>
          </p:cNvPr>
          <p:cNvSpPr>
            <a:spLocks noGrp="1"/>
          </p:cNvSpPr>
          <p:nvPr>
            <p:ph type="ftr" sz="quarter" idx="15"/>
          </p:nvPr>
        </p:nvSpPr>
        <p:spPr/>
        <p:txBody>
          <a:bodyPr/>
          <a:lstStyle/>
          <a:p>
            <a:endParaRPr lang="da-DK" dirty="0"/>
          </a:p>
        </p:txBody>
      </p:sp>
      <p:sp>
        <p:nvSpPr>
          <p:cNvPr id="11" name="Slide Number Placeholder 10">
            <a:extLst>
              <a:ext uri="{FF2B5EF4-FFF2-40B4-BE49-F238E27FC236}">
                <a16:creationId xmlns:a16="http://schemas.microsoft.com/office/drawing/2014/main" id="{5B0F2DA7-532A-46CD-A24D-A95487C8CD4E}"/>
              </a:ext>
            </a:extLst>
          </p:cNvPr>
          <p:cNvSpPr>
            <a:spLocks noGrp="1"/>
          </p:cNvSpPr>
          <p:nvPr>
            <p:ph type="sldNum" sz="quarter" idx="16"/>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260900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jerteforeningen Start - Sort">
    <p:spTree>
      <p:nvGrpSpPr>
        <p:cNvPr id="1" name=""/>
        <p:cNvGrpSpPr/>
        <p:nvPr/>
      </p:nvGrpSpPr>
      <p:grpSpPr>
        <a:xfrm>
          <a:off x="0" y="0"/>
          <a:ext cx="0" cy="0"/>
          <a:chOff x="0" y="0"/>
          <a:chExt cx="0" cy="0"/>
        </a:xfrm>
      </p:grpSpPr>
      <p:sp>
        <p:nvSpPr>
          <p:cNvPr id="7" name="Rektangel 6"/>
          <p:cNvSpPr/>
          <p:nvPr userDrawn="1"/>
        </p:nvSpPr>
        <p:spPr>
          <a:xfrm>
            <a:off x="0" y="0"/>
            <a:ext cx="9144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8" name="Billed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62138" y="1772816"/>
            <a:ext cx="5419725" cy="2581275"/>
          </a:xfrm>
          <a:prstGeom prst="rect">
            <a:avLst/>
          </a:prstGeom>
        </p:spPr>
      </p:pic>
    </p:spTree>
    <p:extLst>
      <p:ext uri="{BB962C8B-B14F-4D97-AF65-F5344CB8AC3E}">
        <p14:creationId xmlns:p14="http://schemas.microsoft.com/office/powerpoint/2010/main" val="4571926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re indhold med stor tekst">
    <p:spTree>
      <p:nvGrpSpPr>
        <p:cNvPr id="1" name=""/>
        <p:cNvGrpSpPr/>
        <p:nvPr/>
      </p:nvGrpSpPr>
      <p:grpSpPr>
        <a:xfrm>
          <a:off x="0" y="0"/>
          <a:ext cx="0" cy="0"/>
          <a:chOff x="0" y="0"/>
          <a:chExt cx="0" cy="0"/>
        </a:xfrm>
      </p:grpSpPr>
      <p:sp>
        <p:nvSpPr>
          <p:cNvPr id="19" name="Text Placeholder 4">
            <a:extLst>
              <a:ext uri="{FF2B5EF4-FFF2-40B4-BE49-F238E27FC236}">
                <a16:creationId xmlns:a16="http://schemas.microsoft.com/office/drawing/2014/main" id="{42FF401C-CD3C-4519-8F4D-A8C65EDF020E}"/>
              </a:ext>
            </a:extLst>
          </p:cNvPr>
          <p:cNvSpPr>
            <a:spLocks noGrp="1"/>
          </p:cNvSpPr>
          <p:nvPr>
            <p:ph type="body" sz="quarter" idx="26" hasCustomPrompt="1"/>
          </p:nvPr>
        </p:nvSpPr>
        <p:spPr>
          <a:xfrm>
            <a:off x="6140052" y="1798638"/>
            <a:ext cx="2597400" cy="2268000"/>
          </a:xfrm>
          <a:solidFill>
            <a:srgbClr val="E5E9EB"/>
          </a:solidFill>
        </p:spPr>
        <p:txBody>
          <a:bodyPr>
            <a:normAutofit/>
          </a:bodyPr>
          <a:lstStyle>
            <a:lvl1pPr marL="0" indent="0">
              <a:buNone/>
              <a:defRPr sz="100">
                <a:noFill/>
              </a:defRPr>
            </a:lvl1pPr>
          </a:lstStyle>
          <a:p>
            <a:pPr lvl="0"/>
            <a:r>
              <a:rPr lang="da-DK" dirty="0"/>
              <a:t>.</a:t>
            </a:r>
          </a:p>
        </p:txBody>
      </p:sp>
      <p:sp>
        <p:nvSpPr>
          <p:cNvPr id="29" name="Text Placeholder 4">
            <a:extLst>
              <a:ext uri="{FF2B5EF4-FFF2-40B4-BE49-F238E27FC236}">
                <a16:creationId xmlns:a16="http://schemas.microsoft.com/office/drawing/2014/main" id="{904E02FF-47AB-419B-B623-0EC42B40CA58}"/>
              </a:ext>
            </a:extLst>
          </p:cNvPr>
          <p:cNvSpPr>
            <a:spLocks noGrp="1"/>
          </p:cNvSpPr>
          <p:nvPr>
            <p:ph type="body" sz="quarter" idx="25" hasCustomPrompt="1"/>
          </p:nvPr>
        </p:nvSpPr>
        <p:spPr>
          <a:xfrm>
            <a:off x="3273623" y="1798638"/>
            <a:ext cx="2597400" cy="2268000"/>
          </a:xfrm>
          <a:solidFill>
            <a:srgbClr val="E5E9EB"/>
          </a:solidFill>
        </p:spPr>
        <p:txBody>
          <a:bodyPr>
            <a:normAutofit/>
          </a:bodyPr>
          <a:lstStyle>
            <a:lvl1pPr marL="0" indent="0">
              <a:buNone/>
              <a:defRPr sz="100">
                <a:noFill/>
              </a:defRPr>
            </a:lvl1pPr>
          </a:lstStyle>
          <a:p>
            <a:pPr lvl="0"/>
            <a:r>
              <a:rPr lang="da-DK" dirty="0"/>
              <a:t>.</a:t>
            </a:r>
          </a:p>
        </p:txBody>
      </p:sp>
      <p:sp>
        <p:nvSpPr>
          <p:cNvPr id="30" name="Text Placeholder 4">
            <a:extLst>
              <a:ext uri="{FF2B5EF4-FFF2-40B4-BE49-F238E27FC236}">
                <a16:creationId xmlns:a16="http://schemas.microsoft.com/office/drawing/2014/main" id="{40DED307-664D-4C2A-93D5-06C35F4B2B96}"/>
              </a:ext>
            </a:extLst>
          </p:cNvPr>
          <p:cNvSpPr>
            <a:spLocks noGrp="1"/>
          </p:cNvSpPr>
          <p:nvPr>
            <p:ph type="body" sz="quarter" idx="24" hasCustomPrompt="1"/>
          </p:nvPr>
        </p:nvSpPr>
        <p:spPr>
          <a:xfrm>
            <a:off x="404813" y="1798638"/>
            <a:ext cx="2597400" cy="2268000"/>
          </a:xfrm>
          <a:solidFill>
            <a:srgbClr val="E5E9EB"/>
          </a:solidFill>
        </p:spPr>
        <p:txBody>
          <a:bodyPr>
            <a:normAutofit/>
          </a:bodyPr>
          <a:lstStyle>
            <a:lvl1pPr marL="0" indent="0">
              <a:buNone/>
              <a:defRPr sz="100">
                <a:noFill/>
              </a:defRPr>
            </a:lvl1pPr>
          </a:lstStyle>
          <a:p>
            <a:pPr lvl="0"/>
            <a:r>
              <a:rPr lang="da-DK" dirty="0"/>
              <a:t>.</a:t>
            </a:r>
          </a:p>
        </p:txBody>
      </p:sp>
      <p:sp>
        <p:nvSpPr>
          <p:cNvPr id="4" name="Title 3">
            <a:extLst>
              <a:ext uri="{FF2B5EF4-FFF2-40B4-BE49-F238E27FC236}">
                <a16:creationId xmlns:a16="http://schemas.microsoft.com/office/drawing/2014/main" id="{6A5F19B8-EA68-47FC-BF76-37DFE5ED3E06}"/>
              </a:ext>
            </a:extLst>
          </p:cNvPr>
          <p:cNvSpPr>
            <a:spLocks noGrp="1"/>
          </p:cNvSpPr>
          <p:nvPr>
            <p:ph type="title" hasCustomPrompt="1"/>
          </p:nvPr>
        </p:nvSpPr>
        <p:spPr/>
        <p:txBody>
          <a:bodyPr/>
          <a:lstStyle/>
          <a:p>
            <a:r>
              <a:rPr lang="da-DK" noProof="0" dirty="0"/>
              <a:t>Klik for at tilføje titel</a:t>
            </a:r>
            <a:endParaRPr lang="da-DK" dirty="0"/>
          </a:p>
        </p:txBody>
      </p:sp>
      <p:sp>
        <p:nvSpPr>
          <p:cNvPr id="3" name="Content Placeholder 2"/>
          <p:cNvSpPr>
            <a:spLocks noGrp="1"/>
          </p:cNvSpPr>
          <p:nvPr>
            <p:ph idx="1" hasCustomPrompt="1"/>
          </p:nvPr>
        </p:nvSpPr>
        <p:spPr>
          <a:xfrm>
            <a:off x="404999" y="4068001"/>
            <a:ext cx="2597400" cy="15295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273393" y="4068001"/>
            <a:ext cx="2597400" cy="15295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8" name="Content Placeholder 3">
            <a:extLst>
              <a:ext uri="{FF2B5EF4-FFF2-40B4-BE49-F238E27FC236}">
                <a16:creationId xmlns:a16="http://schemas.microsoft.com/office/drawing/2014/main" id="{9A42D6F0-A4EA-4276-A4AC-9D1AB4342CE2}"/>
              </a:ext>
            </a:extLst>
          </p:cNvPr>
          <p:cNvSpPr>
            <a:spLocks noGrp="1"/>
          </p:cNvSpPr>
          <p:nvPr>
            <p:ph sz="half" idx="13" hasCustomPrompt="1"/>
          </p:nvPr>
        </p:nvSpPr>
        <p:spPr>
          <a:xfrm>
            <a:off x="6141788" y="4068001"/>
            <a:ext cx="2597400" cy="15295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12" name="Text Placeholder note">
            <a:extLst>
              <a:ext uri="{FF2B5EF4-FFF2-40B4-BE49-F238E27FC236}">
                <a16:creationId xmlns:a16="http://schemas.microsoft.com/office/drawing/2014/main" id="{617579FB-C86C-49D0-B1B5-536AD4C8F797}"/>
              </a:ext>
            </a:extLst>
          </p:cNvPr>
          <p:cNvSpPr>
            <a:spLocks noGrp="1"/>
          </p:cNvSpPr>
          <p:nvPr>
            <p:ph type="body" sz="quarter" idx="17" hasCustomPrompt="1"/>
          </p:nvPr>
        </p:nvSpPr>
        <p:spPr>
          <a:xfrm>
            <a:off x="405000" y="5778001"/>
            <a:ext cx="8334474" cy="180725"/>
          </a:xfrm>
        </p:spPr>
        <p:txBody>
          <a:bodyPr anchor="b" anchorCtr="0"/>
          <a:lstStyle>
            <a:lvl1pPr marL="0" indent="0" algn="r">
              <a:spcAft>
                <a:spcPts val="225"/>
              </a:spcAft>
              <a:buFont typeface="Roboto Light" panose="02000000000000000000" pitchFamily="2" charset="0"/>
              <a:buNone/>
              <a:defRPr sz="6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
        <p:nvSpPr>
          <p:cNvPr id="9" name="Date Placeholder 8">
            <a:extLst>
              <a:ext uri="{FF2B5EF4-FFF2-40B4-BE49-F238E27FC236}">
                <a16:creationId xmlns:a16="http://schemas.microsoft.com/office/drawing/2014/main" id="{4B7EDE8C-4A95-49F7-B84D-3C5CBCED1E2A}"/>
              </a:ext>
            </a:extLst>
          </p:cNvPr>
          <p:cNvSpPr>
            <a:spLocks noGrp="1"/>
          </p:cNvSpPr>
          <p:nvPr>
            <p:ph type="dt" sz="half" idx="14"/>
          </p:nvPr>
        </p:nvSpPr>
        <p:spPr/>
        <p:txBody>
          <a:bodyPr/>
          <a:lstStyle/>
          <a:p>
            <a:fld id="{4C3A03F3-806B-40CB-B723-020B5F7755AD}" type="datetime1">
              <a:rPr lang="da-DK" smtClean="0"/>
              <a:t>14-03-2024</a:t>
            </a:fld>
            <a:endParaRPr lang="da-DK" dirty="0"/>
          </a:p>
        </p:txBody>
      </p:sp>
      <p:sp>
        <p:nvSpPr>
          <p:cNvPr id="10" name="Footer Placeholder 9">
            <a:extLst>
              <a:ext uri="{FF2B5EF4-FFF2-40B4-BE49-F238E27FC236}">
                <a16:creationId xmlns:a16="http://schemas.microsoft.com/office/drawing/2014/main" id="{6E19549F-360B-4D79-B20B-4F5AE7FC54D9}"/>
              </a:ext>
            </a:extLst>
          </p:cNvPr>
          <p:cNvSpPr>
            <a:spLocks noGrp="1"/>
          </p:cNvSpPr>
          <p:nvPr>
            <p:ph type="ftr" sz="quarter" idx="15"/>
          </p:nvPr>
        </p:nvSpPr>
        <p:spPr/>
        <p:txBody>
          <a:bodyPr/>
          <a:lstStyle/>
          <a:p>
            <a:endParaRPr lang="da-DK" dirty="0"/>
          </a:p>
        </p:txBody>
      </p:sp>
      <p:sp>
        <p:nvSpPr>
          <p:cNvPr id="11" name="Slide Number Placeholder 10">
            <a:extLst>
              <a:ext uri="{FF2B5EF4-FFF2-40B4-BE49-F238E27FC236}">
                <a16:creationId xmlns:a16="http://schemas.microsoft.com/office/drawing/2014/main" id="{5B0F2DA7-532A-46CD-A24D-A95487C8CD4E}"/>
              </a:ext>
            </a:extLst>
          </p:cNvPr>
          <p:cNvSpPr>
            <a:spLocks noGrp="1"/>
          </p:cNvSpPr>
          <p:nvPr>
            <p:ph type="sldNum" sz="quarter" idx="16"/>
          </p:nvPr>
        </p:nvSpPr>
        <p:spPr/>
        <p:txBody>
          <a:bodyPr/>
          <a:lstStyle/>
          <a:p>
            <a:fld id="{24C8C45C-947F-4981-8B3F-4F32E973C901}" type="slidenum">
              <a:rPr lang="da-DK" smtClean="0"/>
              <a:pPr/>
              <a:t>‹nr.›</a:t>
            </a:fld>
            <a:endParaRPr lang="da-DK" dirty="0"/>
          </a:p>
        </p:txBody>
      </p:sp>
      <p:sp>
        <p:nvSpPr>
          <p:cNvPr id="5" name="Text Placeholder 4">
            <a:extLst>
              <a:ext uri="{FF2B5EF4-FFF2-40B4-BE49-F238E27FC236}">
                <a16:creationId xmlns:a16="http://schemas.microsoft.com/office/drawing/2014/main" id="{7E413D27-746C-4FDD-A951-1E9C5805A60C}"/>
              </a:ext>
            </a:extLst>
          </p:cNvPr>
          <p:cNvSpPr>
            <a:spLocks noGrp="1"/>
          </p:cNvSpPr>
          <p:nvPr>
            <p:ph type="body" sz="quarter" idx="27" hasCustomPrompt="1"/>
          </p:nvPr>
        </p:nvSpPr>
        <p:spPr>
          <a:xfrm>
            <a:off x="674813" y="2158638"/>
            <a:ext cx="2057400" cy="1548000"/>
          </a:xfrm>
        </p:spPr>
        <p:txBody>
          <a:bodyPr anchor="ctr" anchorCtr="0"/>
          <a:lstStyle>
            <a:lvl1pPr marL="0" indent="0" algn="ctr">
              <a:lnSpc>
                <a:spcPct val="100000"/>
              </a:lnSpc>
              <a:spcAft>
                <a:spcPts val="0"/>
              </a:spcAft>
              <a:buNone/>
              <a:defRPr sz="6600"/>
            </a:lvl1pPr>
          </a:lstStyle>
          <a:p>
            <a:pPr lvl="0"/>
            <a:r>
              <a:rPr lang="da-DK" dirty="0"/>
              <a:t>#01</a:t>
            </a:r>
          </a:p>
        </p:txBody>
      </p:sp>
      <p:sp>
        <p:nvSpPr>
          <p:cNvPr id="18" name="Text Placeholder 4">
            <a:extLst>
              <a:ext uri="{FF2B5EF4-FFF2-40B4-BE49-F238E27FC236}">
                <a16:creationId xmlns:a16="http://schemas.microsoft.com/office/drawing/2014/main" id="{8D82956A-9FD4-4A1B-B128-4F63D4A252A7}"/>
              </a:ext>
            </a:extLst>
          </p:cNvPr>
          <p:cNvSpPr>
            <a:spLocks noGrp="1"/>
          </p:cNvSpPr>
          <p:nvPr>
            <p:ph type="body" sz="quarter" idx="28" hasCustomPrompt="1"/>
          </p:nvPr>
        </p:nvSpPr>
        <p:spPr>
          <a:xfrm>
            <a:off x="3543623" y="2158638"/>
            <a:ext cx="2057400" cy="1548000"/>
          </a:xfrm>
        </p:spPr>
        <p:txBody>
          <a:bodyPr anchor="ctr" anchorCtr="0"/>
          <a:lstStyle>
            <a:lvl1pPr marL="0" indent="0" algn="ctr">
              <a:lnSpc>
                <a:spcPct val="100000"/>
              </a:lnSpc>
              <a:spcAft>
                <a:spcPts val="0"/>
              </a:spcAft>
              <a:buNone/>
              <a:defRPr sz="6600"/>
            </a:lvl1pPr>
          </a:lstStyle>
          <a:p>
            <a:pPr lvl="0"/>
            <a:r>
              <a:rPr lang="da-DK" dirty="0"/>
              <a:t>#01</a:t>
            </a:r>
          </a:p>
        </p:txBody>
      </p:sp>
      <p:sp>
        <p:nvSpPr>
          <p:cNvPr id="23" name="Text Placeholder 4">
            <a:extLst>
              <a:ext uri="{FF2B5EF4-FFF2-40B4-BE49-F238E27FC236}">
                <a16:creationId xmlns:a16="http://schemas.microsoft.com/office/drawing/2014/main" id="{7A8D5BA0-E5D4-429C-8F27-945A74E18781}"/>
              </a:ext>
            </a:extLst>
          </p:cNvPr>
          <p:cNvSpPr>
            <a:spLocks noGrp="1"/>
          </p:cNvSpPr>
          <p:nvPr>
            <p:ph type="body" sz="quarter" idx="29" hasCustomPrompt="1"/>
          </p:nvPr>
        </p:nvSpPr>
        <p:spPr>
          <a:xfrm>
            <a:off x="6410052" y="2158638"/>
            <a:ext cx="2057400" cy="1548000"/>
          </a:xfrm>
        </p:spPr>
        <p:txBody>
          <a:bodyPr anchor="ctr" anchorCtr="0"/>
          <a:lstStyle>
            <a:lvl1pPr marL="0" indent="0" algn="ctr">
              <a:lnSpc>
                <a:spcPct val="100000"/>
              </a:lnSpc>
              <a:spcAft>
                <a:spcPts val="0"/>
              </a:spcAft>
              <a:buNone/>
              <a:defRPr sz="6600"/>
            </a:lvl1pPr>
          </a:lstStyle>
          <a:p>
            <a:pPr lvl="0"/>
            <a:r>
              <a:rPr lang="da-DK" dirty="0"/>
              <a:t>#01</a:t>
            </a:r>
          </a:p>
        </p:txBody>
      </p:sp>
    </p:spTree>
    <p:extLst>
      <p:ext uri="{BB962C8B-B14F-4D97-AF65-F5344CB8AC3E}">
        <p14:creationId xmlns:p14="http://schemas.microsoft.com/office/powerpoint/2010/main" val="18760232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o indhold med ikoner + indho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402D704-0DEA-427D-8038-6DB91D716F9A}"/>
              </a:ext>
            </a:extLst>
          </p:cNvPr>
          <p:cNvSpPr/>
          <p:nvPr userDrawn="1"/>
        </p:nvSpPr>
        <p:spPr>
          <a:xfrm>
            <a:off x="5153024" y="0"/>
            <a:ext cx="3990975" cy="6858000"/>
          </a:xfrm>
          <a:prstGeom prst="rect">
            <a:avLst/>
          </a:prstGeom>
          <a:solidFill>
            <a:srgbClr val="E5E9EB"/>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dirty="0" err="1"/>
          </a:p>
        </p:txBody>
      </p:sp>
      <p:sp>
        <p:nvSpPr>
          <p:cNvPr id="4" name="Title 3">
            <a:extLst>
              <a:ext uri="{FF2B5EF4-FFF2-40B4-BE49-F238E27FC236}">
                <a16:creationId xmlns:a16="http://schemas.microsoft.com/office/drawing/2014/main" id="{6A5F19B8-EA68-47FC-BF76-37DFE5ED3E06}"/>
              </a:ext>
            </a:extLst>
          </p:cNvPr>
          <p:cNvSpPr>
            <a:spLocks noGrp="1"/>
          </p:cNvSpPr>
          <p:nvPr>
            <p:ph type="title" hasCustomPrompt="1"/>
          </p:nvPr>
        </p:nvSpPr>
        <p:spPr/>
        <p:txBody>
          <a:bodyPr/>
          <a:lstStyle/>
          <a:p>
            <a:r>
              <a:rPr lang="da-DK" noProof="0" dirty="0"/>
              <a:t>Klik for at tilføje titel</a:t>
            </a:r>
            <a:endParaRPr lang="da-DK" dirty="0"/>
          </a:p>
        </p:txBody>
      </p:sp>
      <p:sp>
        <p:nvSpPr>
          <p:cNvPr id="12" name="Text Placeholder note">
            <a:extLst>
              <a:ext uri="{FF2B5EF4-FFF2-40B4-BE49-F238E27FC236}">
                <a16:creationId xmlns:a16="http://schemas.microsoft.com/office/drawing/2014/main" id="{617579FB-C86C-49D0-B1B5-536AD4C8F797}"/>
              </a:ext>
            </a:extLst>
          </p:cNvPr>
          <p:cNvSpPr>
            <a:spLocks noGrp="1"/>
          </p:cNvSpPr>
          <p:nvPr>
            <p:ph type="body" sz="quarter" idx="17" hasCustomPrompt="1"/>
          </p:nvPr>
        </p:nvSpPr>
        <p:spPr>
          <a:xfrm>
            <a:off x="405000" y="5778001"/>
            <a:ext cx="8334474" cy="180725"/>
          </a:xfrm>
        </p:spPr>
        <p:txBody>
          <a:bodyPr anchor="b" anchorCtr="0"/>
          <a:lstStyle>
            <a:lvl1pPr marL="0" indent="0" algn="r">
              <a:spcAft>
                <a:spcPts val="225"/>
              </a:spcAft>
              <a:buFont typeface="Roboto Light" panose="02000000000000000000" pitchFamily="2" charset="0"/>
              <a:buNone/>
              <a:defRPr sz="6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
        <p:nvSpPr>
          <p:cNvPr id="9" name="Date Placeholder 8">
            <a:extLst>
              <a:ext uri="{FF2B5EF4-FFF2-40B4-BE49-F238E27FC236}">
                <a16:creationId xmlns:a16="http://schemas.microsoft.com/office/drawing/2014/main" id="{4B7EDE8C-4A95-49F7-B84D-3C5CBCED1E2A}"/>
              </a:ext>
            </a:extLst>
          </p:cNvPr>
          <p:cNvSpPr>
            <a:spLocks noGrp="1"/>
          </p:cNvSpPr>
          <p:nvPr>
            <p:ph type="dt" sz="half" idx="14"/>
          </p:nvPr>
        </p:nvSpPr>
        <p:spPr/>
        <p:txBody>
          <a:bodyPr/>
          <a:lstStyle/>
          <a:p>
            <a:fld id="{4C3A03F3-806B-40CB-B723-020B5F7755AD}" type="datetime1">
              <a:rPr lang="da-DK" smtClean="0"/>
              <a:t>14-03-2024</a:t>
            </a:fld>
            <a:endParaRPr lang="da-DK" dirty="0"/>
          </a:p>
        </p:txBody>
      </p:sp>
      <p:sp>
        <p:nvSpPr>
          <p:cNvPr id="10" name="Footer Placeholder 9">
            <a:extLst>
              <a:ext uri="{FF2B5EF4-FFF2-40B4-BE49-F238E27FC236}">
                <a16:creationId xmlns:a16="http://schemas.microsoft.com/office/drawing/2014/main" id="{6E19549F-360B-4D79-B20B-4F5AE7FC54D9}"/>
              </a:ext>
            </a:extLst>
          </p:cNvPr>
          <p:cNvSpPr>
            <a:spLocks noGrp="1"/>
          </p:cNvSpPr>
          <p:nvPr>
            <p:ph type="ftr" sz="quarter" idx="15"/>
          </p:nvPr>
        </p:nvSpPr>
        <p:spPr/>
        <p:txBody>
          <a:bodyPr/>
          <a:lstStyle/>
          <a:p>
            <a:endParaRPr lang="da-DK" dirty="0"/>
          </a:p>
        </p:txBody>
      </p:sp>
      <p:sp>
        <p:nvSpPr>
          <p:cNvPr id="11" name="Slide Number Placeholder 10">
            <a:extLst>
              <a:ext uri="{FF2B5EF4-FFF2-40B4-BE49-F238E27FC236}">
                <a16:creationId xmlns:a16="http://schemas.microsoft.com/office/drawing/2014/main" id="{5B0F2DA7-532A-46CD-A24D-A95487C8CD4E}"/>
              </a:ext>
            </a:extLst>
          </p:cNvPr>
          <p:cNvSpPr>
            <a:spLocks noGrp="1"/>
          </p:cNvSpPr>
          <p:nvPr>
            <p:ph type="sldNum" sz="quarter" idx="16"/>
          </p:nvPr>
        </p:nvSpPr>
        <p:spPr/>
        <p:txBody>
          <a:bodyPr/>
          <a:lstStyle/>
          <a:p>
            <a:fld id="{24C8C45C-947F-4981-8B3F-4F32E973C901}" type="slidenum">
              <a:rPr lang="da-DK" smtClean="0"/>
              <a:pPr/>
              <a:t>‹nr.›</a:t>
            </a:fld>
            <a:endParaRPr lang="da-DK" dirty="0"/>
          </a:p>
        </p:txBody>
      </p:sp>
      <p:sp>
        <p:nvSpPr>
          <p:cNvPr id="15" name="Content Placeholder 2">
            <a:extLst>
              <a:ext uri="{FF2B5EF4-FFF2-40B4-BE49-F238E27FC236}">
                <a16:creationId xmlns:a16="http://schemas.microsoft.com/office/drawing/2014/main" id="{7A9F6DE0-E9BC-4D26-9B38-3172E223B115}"/>
              </a:ext>
            </a:extLst>
          </p:cNvPr>
          <p:cNvSpPr>
            <a:spLocks noGrp="1"/>
          </p:cNvSpPr>
          <p:nvPr>
            <p:ph idx="1" hasCustomPrompt="1"/>
          </p:nvPr>
        </p:nvSpPr>
        <p:spPr>
          <a:xfrm>
            <a:off x="404999" y="3736801"/>
            <a:ext cx="1879200" cy="18607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16" name="Content Placeholder 3">
            <a:extLst>
              <a:ext uri="{FF2B5EF4-FFF2-40B4-BE49-F238E27FC236}">
                <a16:creationId xmlns:a16="http://schemas.microsoft.com/office/drawing/2014/main" id="{493973CB-A0BC-4D7A-BDD9-548250AD95E5}"/>
              </a:ext>
            </a:extLst>
          </p:cNvPr>
          <p:cNvSpPr>
            <a:spLocks noGrp="1"/>
          </p:cNvSpPr>
          <p:nvPr>
            <p:ph sz="half" idx="2" hasCustomPrompt="1"/>
          </p:nvPr>
        </p:nvSpPr>
        <p:spPr>
          <a:xfrm>
            <a:off x="2554200" y="3736801"/>
            <a:ext cx="1879200" cy="18607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17" name="Content Placeholder 3">
            <a:extLst>
              <a:ext uri="{FF2B5EF4-FFF2-40B4-BE49-F238E27FC236}">
                <a16:creationId xmlns:a16="http://schemas.microsoft.com/office/drawing/2014/main" id="{DD5117A8-393E-422C-853B-657A938AFE94}"/>
              </a:ext>
            </a:extLst>
          </p:cNvPr>
          <p:cNvSpPr>
            <a:spLocks noGrp="1"/>
          </p:cNvSpPr>
          <p:nvPr>
            <p:ph sz="half" idx="13" hasCustomPrompt="1"/>
          </p:nvPr>
        </p:nvSpPr>
        <p:spPr>
          <a:xfrm>
            <a:off x="5605200" y="1807200"/>
            <a:ext cx="3137400" cy="3790325"/>
          </a:xfrm>
        </p:spPr>
        <p:txBody>
          <a:bodyPr tIns="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18" name="Content Placeholder 3">
            <a:extLst>
              <a:ext uri="{FF2B5EF4-FFF2-40B4-BE49-F238E27FC236}">
                <a16:creationId xmlns:a16="http://schemas.microsoft.com/office/drawing/2014/main" id="{7EBD114C-0D09-4E02-89F6-679B1789C5E9}"/>
              </a:ext>
            </a:extLst>
          </p:cNvPr>
          <p:cNvSpPr>
            <a:spLocks noGrp="1"/>
          </p:cNvSpPr>
          <p:nvPr>
            <p:ph sz="half" idx="21" hasCustomPrompt="1"/>
          </p:nvPr>
        </p:nvSpPr>
        <p:spPr>
          <a:xfrm>
            <a:off x="674999" y="2165641"/>
            <a:ext cx="1339200" cy="1260000"/>
          </a:xfrm>
        </p:spPr>
        <p:txBody>
          <a:bodyPr tIns="0" anchor="t" anchorCtr="0">
            <a:normAutofit/>
          </a:bodyPr>
          <a:lstStyle>
            <a:lvl1pPr marL="0" indent="0" algn="ctr">
              <a:buNone/>
              <a:defRPr sz="900"/>
            </a:lvl1pPr>
            <a:lvl2pPr marL="135000" indent="0">
              <a:buNone/>
              <a:defRPr/>
            </a:lvl2pPr>
            <a:lvl5pPr>
              <a:defRPr/>
            </a:lvl5pPr>
          </a:lstStyle>
          <a:p>
            <a:pPr lvl="0"/>
            <a:r>
              <a:rPr lang="da-DK" noProof="0" dirty="0"/>
              <a:t>Klik på billede ikonet for at indsætte ikon</a:t>
            </a:r>
          </a:p>
        </p:txBody>
      </p:sp>
      <p:sp>
        <p:nvSpPr>
          <p:cNvPr id="19" name="Content Placeholder 3">
            <a:extLst>
              <a:ext uri="{FF2B5EF4-FFF2-40B4-BE49-F238E27FC236}">
                <a16:creationId xmlns:a16="http://schemas.microsoft.com/office/drawing/2014/main" id="{DA05CD3B-3658-495D-9B54-B78C8F26A6E8}"/>
              </a:ext>
            </a:extLst>
          </p:cNvPr>
          <p:cNvSpPr>
            <a:spLocks noGrp="1"/>
          </p:cNvSpPr>
          <p:nvPr>
            <p:ph sz="half" idx="22" hasCustomPrompt="1"/>
          </p:nvPr>
        </p:nvSpPr>
        <p:spPr>
          <a:xfrm>
            <a:off x="2824200" y="2165641"/>
            <a:ext cx="1339200" cy="1260000"/>
          </a:xfrm>
        </p:spPr>
        <p:txBody>
          <a:bodyPr tIns="0" anchor="t" anchorCtr="0">
            <a:normAutofit/>
          </a:bodyPr>
          <a:lstStyle>
            <a:lvl1pPr marL="0" indent="0" algn="ctr">
              <a:buNone/>
              <a:defRPr sz="900"/>
            </a:lvl1pPr>
            <a:lvl2pPr marL="135000" indent="0">
              <a:buNone/>
              <a:defRPr/>
            </a:lvl2pPr>
            <a:lvl5pPr>
              <a:defRPr/>
            </a:lvl5pPr>
          </a:lstStyle>
          <a:p>
            <a:pPr lvl="0"/>
            <a:r>
              <a:rPr lang="da-DK" noProof="0" dirty="0"/>
              <a:t>Klik på billede ikonet for at indsætte ikon</a:t>
            </a:r>
          </a:p>
        </p:txBody>
      </p:sp>
    </p:spTree>
    <p:extLst>
      <p:ext uri="{BB962C8B-B14F-4D97-AF65-F5344CB8AC3E}">
        <p14:creationId xmlns:p14="http://schemas.microsoft.com/office/powerpoint/2010/main" val="8720497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lside foto">
    <p:bg>
      <p:bgRef idx="1001">
        <a:schemeClr val="bg1"/>
      </p:bgRef>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Date Placeholder 6" hidden="1">
            <a:extLst>
              <a:ext uri="{FF2B5EF4-FFF2-40B4-BE49-F238E27FC236}">
                <a16:creationId xmlns:a16="http://schemas.microsoft.com/office/drawing/2014/main" id="{7F7CD7A0-4066-40D6-8E90-654FC9EF7BF8}"/>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14-03-2024</a:t>
            </a:fld>
            <a:endParaRPr lang="da-DK" dirty="0"/>
          </a:p>
        </p:txBody>
      </p:sp>
      <p:sp>
        <p:nvSpPr>
          <p:cNvPr id="11" name="Baggrund">
            <a:extLst>
              <a:ext uri="{FF2B5EF4-FFF2-40B4-BE49-F238E27FC236}">
                <a16:creationId xmlns:a16="http://schemas.microsoft.com/office/drawing/2014/main" id="{2026546F-7775-42D4-A530-EE7287D63DCC}"/>
              </a:ext>
            </a:extLst>
          </p:cNvPr>
          <p:cNvSpPr/>
          <p:nvPr userDrawn="1"/>
        </p:nvSpPr>
        <p:spPr>
          <a:xfrm>
            <a:off x="0" y="0"/>
            <a:ext cx="9144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err="1"/>
          </a:p>
        </p:txBody>
      </p:sp>
      <p:sp>
        <p:nvSpPr>
          <p:cNvPr id="13" name="Picture Placeholder 3">
            <a:extLst>
              <a:ext uri="{FF2B5EF4-FFF2-40B4-BE49-F238E27FC236}">
                <a16:creationId xmlns:a16="http://schemas.microsoft.com/office/drawing/2014/main" id="{9904BD51-41B4-4F69-B67E-4A845804A6B4}"/>
              </a:ext>
            </a:extLst>
          </p:cNvPr>
          <p:cNvSpPr>
            <a:spLocks noGrp="1"/>
          </p:cNvSpPr>
          <p:nvPr>
            <p:ph type="pic" sz="quarter" idx="14" hasCustomPrompt="1"/>
          </p:nvPr>
        </p:nvSpPr>
        <p:spPr>
          <a:xfrm>
            <a:off x="0" y="0"/>
            <a:ext cx="9144000" cy="6858000"/>
          </a:xfrm>
        </p:spPr>
        <p:txBody>
          <a:bodyPr tIns="648000" anchor="ctr" anchorCtr="0"/>
          <a:lstStyle>
            <a:lvl1pPr marL="0" indent="0" algn="ctr">
              <a:buNone/>
              <a:defRPr sz="1200"/>
            </a:lvl1pPr>
          </a:lstStyle>
          <a:p>
            <a:r>
              <a:rPr lang="da-DK" noProof="0" dirty="0"/>
              <a:t>Klik for at indsætte billede</a:t>
            </a:r>
          </a:p>
        </p:txBody>
      </p:sp>
      <p:sp>
        <p:nvSpPr>
          <p:cNvPr id="4" name="Title 3">
            <a:extLst>
              <a:ext uri="{FF2B5EF4-FFF2-40B4-BE49-F238E27FC236}">
                <a16:creationId xmlns:a16="http://schemas.microsoft.com/office/drawing/2014/main" id="{E391EFC5-D5CA-48CB-A738-7EA717A6EE23}"/>
              </a:ext>
            </a:extLst>
          </p:cNvPr>
          <p:cNvSpPr>
            <a:spLocks noGrp="1"/>
          </p:cNvSpPr>
          <p:nvPr>
            <p:ph type="title" hasCustomPrompt="1"/>
          </p:nvPr>
        </p:nvSpPr>
        <p:spPr/>
        <p:txBody>
          <a:bodyPr/>
          <a:lstStyle/>
          <a:p>
            <a:r>
              <a:rPr lang="da-DK" noProof="0" dirty="0"/>
              <a:t>Klik for at tilføje titel</a:t>
            </a:r>
            <a:endParaRPr lang="da-DK" dirty="0"/>
          </a:p>
        </p:txBody>
      </p:sp>
      <p:sp>
        <p:nvSpPr>
          <p:cNvPr id="6" name="TextBox 5">
            <a:extLst>
              <a:ext uri="{FF2B5EF4-FFF2-40B4-BE49-F238E27FC236}">
                <a16:creationId xmlns:a16="http://schemas.microsoft.com/office/drawing/2014/main" id="{EC4993D7-2BBA-43B3-88FA-24034ED6BE25}"/>
              </a:ext>
            </a:extLst>
          </p:cNvPr>
          <p:cNvSpPr txBox="1"/>
          <p:nvPr userDrawn="1"/>
        </p:nvSpPr>
        <p:spPr>
          <a:xfrm>
            <a:off x="-900" y="-197491"/>
            <a:ext cx="4286250" cy="138499"/>
          </a:xfrm>
          <a:prstGeom prst="rect">
            <a:avLst/>
          </a:prstGeom>
          <a:noFill/>
        </p:spPr>
        <p:txBody>
          <a:bodyPr wrap="square" lIns="0" tIns="0" rIns="0" bIns="0" rtlCol="0" anchor="b" anchorCtr="0">
            <a:spAutoFit/>
          </a:bodyPr>
          <a:lstStyle/>
          <a:p>
            <a:pPr algn="l"/>
            <a:r>
              <a:rPr lang="da-DK" sz="900" dirty="0"/>
              <a:t>Hvis billedet er mørkt, skal du ændre titlen til hvid farve.</a:t>
            </a:r>
          </a:p>
        </p:txBody>
      </p:sp>
    </p:spTree>
    <p:extLst>
      <p:ext uri="{BB962C8B-B14F-4D97-AF65-F5344CB8AC3E}">
        <p14:creationId xmlns:p14="http://schemas.microsoft.com/office/powerpoint/2010/main" val="1915315720"/>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itat A">
    <p:bg>
      <p:bgRef idx="1001">
        <a:schemeClr val="bg1"/>
      </p:bgRef>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Date Placeholder 6" hidden="1">
            <a:extLst>
              <a:ext uri="{FF2B5EF4-FFF2-40B4-BE49-F238E27FC236}">
                <a16:creationId xmlns:a16="http://schemas.microsoft.com/office/drawing/2014/main" id="{7F7CD7A0-4066-40D6-8E90-654FC9EF7BF8}"/>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14-03-2024</a:t>
            </a:fld>
            <a:endParaRPr lang="da-DK" dirty="0"/>
          </a:p>
        </p:txBody>
      </p:sp>
      <p:sp>
        <p:nvSpPr>
          <p:cNvPr id="11" name="Baggrund">
            <a:extLst>
              <a:ext uri="{FF2B5EF4-FFF2-40B4-BE49-F238E27FC236}">
                <a16:creationId xmlns:a16="http://schemas.microsoft.com/office/drawing/2014/main" id="{2026546F-7775-42D4-A530-EE7287D63DCC}"/>
              </a:ext>
            </a:extLst>
          </p:cNvPr>
          <p:cNvSpPr/>
          <p:nvPr userDrawn="1"/>
        </p:nvSpPr>
        <p:spPr>
          <a:xfrm>
            <a:off x="0" y="0"/>
            <a:ext cx="91449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err="1"/>
          </a:p>
        </p:txBody>
      </p:sp>
      <p:pic>
        <p:nvPicPr>
          <p:cNvPr id="14" name="Vandmærke">
            <a:extLst>
              <a:ext uri="{FF2B5EF4-FFF2-40B4-BE49-F238E27FC236}">
                <a16:creationId xmlns:a16="http://schemas.microsoft.com/office/drawing/2014/main" id="{61703A15-78F9-4007-8EF4-FE286026B4E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22" b="25000"/>
          <a:stretch/>
        </p:blipFill>
        <p:spPr>
          <a:xfrm>
            <a:off x="0" y="378000"/>
            <a:ext cx="4885225" cy="6480000"/>
          </a:xfrm>
          <a:custGeom>
            <a:avLst/>
            <a:gdLst>
              <a:gd name="connsiteX0" fmla="*/ 0 w 4342421"/>
              <a:gd name="connsiteY0" fmla="*/ 0 h 4319999"/>
              <a:gd name="connsiteX1" fmla="*/ 4342421 w 4342421"/>
              <a:gd name="connsiteY1" fmla="*/ 0 h 4319999"/>
              <a:gd name="connsiteX2" fmla="*/ 4342421 w 4342421"/>
              <a:gd name="connsiteY2" fmla="*/ 4319999 h 4319999"/>
              <a:gd name="connsiteX3" fmla="*/ 0 w 4342421"/>
              <a:gd name="connsiteY3" fmla="*/ 4319999 h 4319999"/>
            </a:gdLst>
            <a:ahLst/>
            <a:cxnLst>
              <a:cxn ang="0">
                <a:pos x="connsiteX0" y="connsiteY0"/>
              </a:cxn>
              <a:cxn ang="0">
                <a:pos x="connsiteX1" y="connsiteY1"/>
              </a:cxn>
              <a:cxn ang="0">
                <a:pos x="connsiteX2" y="connsiteY2"/>
              </a:cxn>
              <a:cxn ang="0">
                <a:pos x="connsiteX3" y="connsiteY3"/>
              </a:cxn>
            </a:cxnLst>
            <a:rect l="l" t="t" r="r" b="b"/>
            <a:pathLst>
              <a:path w="4342421" h="4319999">
                <a:moveTo>
                  <a:pt x="0" y="0"/>
                </a:moveTo>
                <a:lnTo>
                  <a:pt x="4342421" y="0"/>
                </a:lnTo>
                <a:lnTo>
                  <a:pt x="4342421" y="4319999"/>
                </a:lnTo>
                <a:lnTo>
                  <a:pt x="0" y="4319999"/>
                </a:lnTo>
                <a:close/>
              </a:path>
            </a:pathLst>
          </a:custGeom>
        </p:spPr>
      </p:pic>
      <p:pic>
        <p:nvPicPr>
          <p:cNvPr id="16" name="Logo">
            <a:extLst>
              <a:ext uri="{FF2B5EF4-FFF2-40B4-BE49-F238E27FC236}">
                <a16:creationId xmlns:a16="http://schemas.microsoft.com/office/drawing/2014/main" id="{AC4F6BFD-C511-4BE3-88FC-0C5F7C424761}"/>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356254" y="527718"/>
            <a:ext cx="431492" cy="576000"/>
          </a:xfrm>
          <a:prstGeom prst="rect">
            <a:avLst/>
          </a:prstGeom>
        </p:spPr>
      </p:pic>
      <p:sp>
        <p:nvSpPr>
          <p:cNvPr id="2" name="Title 1"/>
          <p:cNvSpPr>
            <a:spLocks noGrp="1"/>
          </p:cNvSpPr>
          <p:nvPr>
            <p:ph type="ctrTitle" hasCustomPrompt="1"/>
          </p:nvPr>
        </p:nvSpPr>
        <p:spPr bwMode="white">
          <a:xfrm>
            <a:off x="845100" y="1800000"/>
            <a:ext cx="7443900" cy="3754800"/>
          </a:xfrm>
        </p:spPr>
        <p:txBody>
          <a:bodyPr anchor="t" anchorCtr="0"/>
          <a:lstStyle>
            <a:lvl1pPr algn="ctr">
              <a:defRPr sz="3600">
                <a:solidFill>
                  <a:schemeClr val="tx1"/>
                </a:solidFill>
              </a:defRPr>
            </a:lvl1pPr>
          </a:lstStyle>
          <a:p>
            <a:r>
              <a:rPr lang="da-DK" dirty="0"/>
              <a:t>Klik for at tilføje titel</a:t>
            </a:r>
          </a:p>
        </p:txBody>
      </p:sp>
      <p:sp>
        <p:nvSpPr>
          <p:cNvPr id="5" name="Text Placeholder 4">
            <a:extLst>
              <a:ext uri="{FF2B5EF4-FFF2-40B4-BE49-F238E27FC236}">
                <a16:creationId xmlns:a16="http://schemas.microsoft.com/office/drawing/2014/main" id="{69A69850-55A4-46CB-8F21-D640206C3C9B}"/>
              </a:ext>
            </a:extLst>
          </p:cNvPr>
          <p:cNvSpPr>
            <a:spLocks noGrp="1"/>
          </p:cNvSpPr>
          <p:nvPr>
            <p:ph type="body" sz="quarter" idx="18" hasCustomPrompt="1"/>
          </p:nvPr>
        </p:nvSpPr>
        <p:spPr bwMode="white">
          <a:xfrm>
            <a:off x="1836000" y="5943555"/>
            <a:ext cx="5467500" cy="216000"/>
          </a:xfrm>
        </p:spPr>
        <p:txBody>
          <a:bodyPr anchor="b" anchorCtr="0"/>
          <a:lstStyle>
            <a:lvl1pPr marL="0" indent="0" algn="ctr">
              <a:buNone/>
              <a:defRPr sz="1050" cap="all" baseline="0"/>
            </a:lvl1pPr>
          </a:lstStyle>
          <a:p>
            <a:r>
              <a:rPr lang="da-DK" dirty="0"/>
              <a:t>Klik for at tilføje Navn</a:t>
            </a:r>
          </a:p>
        </p:txBody>
      </p:sp>
      <p:sp>
        <p:nvSpPr>
          <p:cNvPr id="15" name="Text Placeholder 4">
            <a:extLst>
              <a:ext uri="{FF2B5EF4-FFF2-40B4-BE49-F238E27FC236}">
                <a16:creationId xmlns:a16="http://schemas.microsoft.com/office/drawing/2014/main" id="{5DDDE5FF-9ABE-4344-AAF4-488B97C479B4}"/>
              </a:ext>
            </a:extLst>
          </p:cNvPr>
          <p:cNvSpPr>
            <a:spLocks noGrp="1"/>
          </p:cNvSpPr>
          <p:nvPr>
            <p:ph type="body" sz="quarter" idx="19" hasCustomPrompt="1"/>
          </p:nvPr>
        </p:nvSpPr>
        <p:spPr bwMode="white">
          <a:xfrm>
            <a:off x="1836000" y="6160450"/>
            <a:ext cx="5467500" cy="216000"/>
          </a:xfrm>
        </p:spPr>
        <p:txBody>
          <a:bodyPr>
            <a:normAutofit/>
          </a:bodyPr>
          <a:lstStyle>
            <a:lvl1pPr marL="0" indent="0" algn="ctr">
              <a:buNone/>
              <a:defRPr sz="1050" cap="all" baseline="0"/>
            </a:lvl1pPr>
          </a:lstStyle>
          <a:p>
            <a:r>
              <a:rPr lang="da-DK" dirty="0"/>
              <a:t>Klik for at tilføje Virksomhed / organisation</a:t>
            </a:r>
          </a:p>
        </p:txBody>
      </p:sp>
    </p:spTree>
    <p:extLst>
      <p:ext uri="{BB962C8B-B14F-4D97-AF65-F5344CB8AC3E}">
        <p14:creationId xmlns:p14="http://schemas.microsoft.com/office/powerpoint/2010/main" val="52722256"/>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itat B">
    <p:bg>
      <p:bgRef idx="1001">
        <a:schemeClr val="bg1"/>
      </p:bgRef>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Date Placeholder 6" hidden="1">
            <a:extLst>
              <a:ext uri="{FF2B5EF4-FFF2-40B4-BE49-F238E27FC236}">
                <a16:creationId xmlns:a16="http://schemas.microsoft.com/office/drawing/2014/main" id="{7F7CD7A0-4066-40D6-8E90-654FC9EF7BF8}"/>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14-03-2024</a:t>
            </a:fld>
            <a:endParaRPr lang="da-DK" dirty="0"/>
          </a:p>
        </p:txBody>
      </p:sp>
      <p:sp>
        <p:nvSpPr>
          <p:cNvPr id="11" name="Baggrund">
            <a:extLst>
              <a:ext uri="{FF2B5EF4-FFF2-40B4-BE49-F238E27FC236}">
                <a16:creationId xmlns:a16="http://schemas.microsoft.com/office/drawing/2014/main" id="{2026546F-7775-42D4-A530-EE7287D63DCC}"/>
              </a:ext>
            </a:extLst>
          </p:cNvPr>
          <p:cNvSpPr/>
          <p:nvPr userDrawn="1"/>
        </p:nvSpPr>
        <p:spPr>
          <a:xfrm>
            <a:off x="0" y="0"/>
            <a:ext cx="91449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err="1"/>
          </a:p>
        </p:txBody>
      </p:sp>
      <p:pic>
        <p:nvPicPr>
          <p:cNvPr id="13" name="Logo">
            <a:extLst>
              <a:ext uri="{FF2B5EF4-FFF2-40B4-BE49-F238E27FC236}">
                <a16:creationId xmlns:a16="http://schemas.microsoft.com/office/drawing/2014/main" id="{5C310981-02DF-4517-A07B-FC92A4349DA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356254" y="527718"/>
            <a:ext cx="431492" cy="576000"/>
          </a:xfrm>
          <a:prstGeom prst="rect">
            <a:avLst/>
          </a:prstGeom>
        </p:spPr>
      </p:pic>
      <p:sp>
        <p:nvSpPr>
          <p:cNvPr id="2" name="Title 1"/>
          <p:cNvSpPr>
            <a:spLocks noGrp="1"/>
          </p:cNvSpPr>
          <p:nvPr>
            <p:ph type="ctrTitle" hasCustomPrompt="1"/>
          </p:nvPr>
        </p:nvSpPr>
        <p:spPr bwMode="white">
          <a:xfrm>
            <a:off x="845100" y="1800000"/>
            <a:ext cx="7443900" cy="3754800"/>
          </a:xfrm>
        </p:spPr>
        <p:txBody>
          <a:bodyPr anchor="t" anchorCtr="0"/>
          <a:lstStyle>
            <a:lvl1pPr algn="ctr">
              <a:defRPr sz="3600">
                <a:solidFill>
                  <a:schemeClr val="tx1"/>
                </a:solidFill>
              </a:defRPr>
            </a:lvl1pPr>
          </a:lstStyle>
          <a:p>
            <a:r>
              <a:rPr lang="da-DK" dirty="0"/>
              <a:t>Klik for at tilføje titel</a:t>
            </a:r>
          </a:p>
        </p:txBody>
      </p:sp>
      <p:sp>
        <p:nvSpPr>
          <p:cNvPr id="17" name="Text Placeholder 4">
            <a:extLst>
              <a:ext uri="{FF2B5EF4-FFF2-40B4-BE49-F238E27FC236}">
                <a16:creationId xmlns:a16="http://schemas.microsoft.com/office/drawing/2014/main" id="{3A92A0D1-BA67-4CEF-A167-9FE6C8DA53E4}"/>
              </a:ext>
            </a:extLst>
          </p:cNvPr>
          <p:cNvSpPr>
            <a:spLocks noGrp="1"/>
          </p:cNvSpPr>
          <p:nvPr>
            <p:ph type="body" sz="quarter" idx="18" hasCustomPrompt="1"/>
          </p:nvPr>
        </p:nvSpPr>
        <p:spPr bwMode="white">
          <a:xfrm>
            <a:off x="1836000" y="5943555"/>
            <a:ext cx="5467500" cy="216000"/>
          </a:xfrm>
        </p:spPr>
        <p:txBody>
          <a:bodyPr anchor="b" anchorCtr="0"/>
          <a:lstStyle>
            <a:lvl1pPr marL="0" indent="0" algn="ctr">
              <a:buNone/>
              <a:defRPr sz="1050" cap="all" baseline="0"/>
            </a:lvl1pPr>
          </a:lstStyle>
          <a:p>
            <a:r>
              <a:rPr lang="da-DK" dirty="0"/>
              <a:t>Klik for at tilføje Navn</a:t>
            </a:r>
          </a:p>
        </p:txBody>
      </p:sp>
      <p:sp>
        <p:nvSpPr>
          <p:cNvPr id="18" name="Text Placeholder 4">
            <a:extLst>
              <a:ext uri="{FF2B5EF4-FFF2-40B4-BE49-F238E27FC236}">
                <a16:creationId xmlns:a16="http://schemas.microsoft.com/office/drawing/2014/main" id="{DC754358-608F-47A0-8825-4D8C2EDA99F8}"/>
              </a:ext>
            </a:extLst>
          </p:cNvPr>
          <p:cNvSpPr>
            <a:spLocks noGrp="1"/>
          </p:cNvSpPr>
          <p:nvPr>
            <p:ph type="body" sz="quarter" idx="19" hasCustomPrompt="1"/>
          </p:nvPr>
        </p:nvSpPr>
        <p:spPr bwMode="white">
          <a:xfrm>
            <a:off x="1836000" y="6160450"/>
            <a:ext cx="5467500" cy="216000"/>
          </a:xfrm>
        </p:spPr>
        <p:txBody>
          <a:bodyPr>
            <a:normAutofit/>
          </a:bodyPr>
          <a:lstStyle>
            <a:lvl1pPr marL="0" indent="0" algn="ctr">
              <a:buNone/>
              <a:defRPr sz="1050" cap="all" baseline="0"/>
            </a:lvl1pPr>
          </a:lstStyle>
          <a:p>
            <a:r>
              <a:rPr lang="da-DK" dirty="0"/>
              <a:t>Klik for at tilføje Virksomhed / organisation</a:t>
            </a:r>
          </a:p>
        </p:txBody>
      </p:sp>
    </p:spTree>
    <p:extLst>
      <p:ext uri="{BB962C8B-B14F-4D97-AF65-F5344CB8AC3E}">
        <p14:creationId xmlns:p14="http://schemas.microsoft.com/office/powerpoint/2010/main" val="517989246"/>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fslutning">
    <p:bg>
      <p:bgRef idx="1001">
        <a:schemeClr val="bg1"/>
      </p:bgRef>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Date Placeholder 6" hidden="1">
            <a:extLst>
              <a:ext uri="{FF2B5EF4-FFF2-40B4-BE49-F238E27FC236}">
                <a16:creationId xmlns:a16="http://schemas.microsoft.com/office/drawing/2014/main" id="{7F7CD7A0-4066-40D6-8E90-654FC9EF7BF8}"/>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14-03-2024</a:t>
            </a:fld>
            <a:endParaRPr lang="da-DK" dirty="0"/>
          </a:p>
        </p:txBody>
      </p:sp>
      <p:sp>
        <p:nvSpPr>
          <p:cNvPr id="11" name="Baggrund">
            <a:extLst>
              <a:ext uri="{FF2B5EF4-FFF2-40B4-BE49-F238E27FC236}">
                <a16:creationId xmlns:a16="http://schemas.microsoft.com/office/drawing/2014/main" id="{2026546F-7775-42D4-A530-EE7287D63DCC}"/>
              </a:ext>
            </a:extLst>
          </p:cNvPr>
          <p:cNvSpPr/>
          <p:nvPr userDrawn="1"/>
        </p:nvSpPr>
        <p:spPr>
          <a:xfrm>
            <a:off x="0" y="0"/>
            <a:ext cx="91449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err="1"/>
          </a:p>
        </p:txBody>
      </p:sp>
      <p:pic>
        <p:nvPicPr>
          <p:cNvPr id="13" name="Vandmærke">
            <a:extLst>
              <a:ext uri="{FF2B5EF4-FFF2-40B4-BE49-F238E27FC236}">
                <a16:creationId xmlns:a16="http://schemas.microsoft.com/office/drawing/2014/main" id="{9C9C052A-40A7-499F-B641-947E45E6F63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5029" b="25000"/>
          <a:stretch/>
        </p:blipFill>
        <p:spPr>
          <a:xfrm>
            <a:off x="4291617" y="378000"/>
            <a:ext cx="4852384" cy="6480000"/>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pic>
        <p:nvPicPr>
          <p:cNvPr id="10" name="Logo">
            <a:extLst>
              <a:ext uri="{FF2B5EF4-FFF2-40B4-BE49-F238E27FC236}">
                <a16:creationId xmlns:a16="http://schemas.microsoft.com/office/drawing/2014/main" id="{838C113D-CAD8-4EDB-9C4F-01E151D1274E}"/>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2300" y="511201"/>
            <a:ext cx="1811700" cy="593953"/>
          </a:xfrm>
          <a:prstGeom prst="rect">
            <a:avLst/>
          </a:prstGeom>
        </p:spPr>
      </p:pic>
      <p:sp>
        <p:nvSpPr>
          <p:cNvPr id="2" name="Title 1"/>
          <p:cNvSpPr>
            <a:spLocks noGrp="1"/>
          </p:cNvSpPr>
          <p:nvPr>
            <p:ph type="ctrTitle" hasCustomPrompt="1"/>
          </p:nvPr>
        </p:nvSpPr>
        <p:spPr bwMode="white">
          <a:xfrm>
            <a:off x="404812" y="1800000"/>
            <a:ext cx="5734800" cy="2916000"/>
          </a:xfrm>
        </p:spPr>
        <p:txBody>
          <a:bodyPr anchor="b"/>
          <a:lstStyle>
            <a:lvl1pPr algn="l">
              <a:defRPr sz="4050">
                <a:solidFill>
                  <a:schemeClr val="tx1"/>
                </a:solidFill>
              </a:defRPr>
            </a:lvl1pPr>
          </a:lstStyle>
          <a:p>
            <a:r>
              <a:rPr lang="da-DK" dirty="0"/>
              <a:t>Klik for at tilføje titel</a:t>
            </a:r>
          </a:p>
        </p:txBody>
      </p:sp>
      <p:sp>
        <p:nvSpPr>
          <p:cNvPr id="3" name="Subtitle 2"/>
          <p:cNvSpPr>
            <a:spLocks noGrp="1"/>
          </p:cNvSpPr>
          <p:nvPr>
            <p:ph type="subTitle" idx="1" hasCustomPrompt="1"/>
          </p:nvPr>
        </p:nvSpPr>
        <p:spPr bwMode="white">
          <a:xfrm>
            <a:off x="404812" y="5092214"/>
            <a:ext cx="5019300" cy="504000"/>
          </a:xfrm>
        </p:spPr>
        <p:txBody>
          <a:bodyPr>
            <a:noAutofit/>
          </a:bodyPr>
          <a:lstStyle>
            <a:lvl1pPr marL="0" indent="0" algn="l">
              <a:spcBef>
                <a:spcPts val="0"/>
              </a:spcBef>
              <a:spcAft>
                <a:spcPts val="0"/>
              </a:spcAft>
              <a:buFont typeface="Roboto Light" panose="02000000000000000000" pitchFamily="2" charset="0"/>
              <a:buChar char="​"/>
              <a:defRPr sz="1350" b="0" cap="all" baseline="0">
                <a:solidFill>
                  <a:schemeClr val="tx1"/>
                </a:solidFill>
              </a:defRPr>
            </a:lvl1pPr>
            <a:lvl2pPr marL="0" indent="0" algn="l">
              <a:buFont typeface="Roboto Light" panose="02000000000000000000" pitchFamily="2" charset="0"/>
              <a:buNone/>
              <a:defRPr sz="1050" b="0">
                <a:solidFill>
                  <a:schemeClr val="bg1"/>
                </a:solidFill>
              </a:defRPr>
            </a:lvl2pPr>
            <a:lvl3pPr marL="0" indent="0" algn="l">
              <a:buFont typeface="Roboto Light" panose="02000000000000000000" pitchFamily="2" charset="0"/>
              <a:buChar char="​"/>
              <a:defRPr sz="1050" b="0">
                <a:solidFill>
                  <a:schemeClr val="bg1"/>
                </a:solidFill>
              </a:defRPr>
            </a:lvl3pPr>
            <a:lvl4pPr marL="0" indent="0" algn="l">
              <a:buFont typeface="Roboto Light" panose="02000000000000000000" pitchFamily="2" charset="0"/>
              <a:buChar char="​"/>
              <a:defRPr sz="1050" b="0">
                <a:solidFill>
                  <a:schemeClr val="bg1"/>
                </a:solidFill>
              </a:defRPr>
            </a:lvl4pPr>
            <a:lvl5pPr marL="0" indent="0" algn="l">
              <a:buFont typeface="Roboto Light" panose="02000000000000000000" pitchFamily="2" charset="0"/>
              <a:buChar char="​"/>
              <a:defRPr sz="1050" b="0">
                <a:solidFill>
                  <a:schemeClr val="bg1"/>
                </a:solidFill>
              </a:defRPr>
            </a:lvl5pPr>
            <a:lvl6pPr marL="0" indent="0" algn="l">
              <a:buFont typeface="Roboto Light" panose="02000000000000000000" pitchFamily="2" charset="0"/>
              <a:buChar char="​"/>
              <a:defRPr sz="1050" b="0">
                <a:solidFill>
                  <a:schemeClr val="bg1"/>
                </a:solidFill>
              </a:defRPr>
            </a:lvl6pPr>
            <a:lvl7pPr marL="0" indent="0" algn="l">
              <a:buFont typeface="Roboto Light" panose="02000000000000000000" pitchFamily="2" charset="0"/>
              <a:buChar char="​"/>
              <a:defRPr sz="1050" b="0">
                <a:solidFill>
                  <a:schemeClr val="bg1"/>
                </a:solidFill>
              </a:defRPr>
            </a:lvl7pPr>
            <a:lvl8pPr marL="0" indent="0" algn="l">
              <a:buFont typeface="Roboto Light" panose="02000000000000000000" pitchFamily="2" charset="0"/>
              <a:buChar char="​"/>
              <a:defRPr sz="1050" b="0">
                <a:solidFill>
                  <a:schemeClr val="bg1"/>
                </a:solidFill>
              </a:defRPr>
            </a:lvl8pPr>
            <a:lvl9pPr marL="0" indent="0" algn="l">
              <a:buFont typeface="Roboto Light" panose="02000000000000000000" pitchFamily="2" charset="0"/>
              <a:buChar char="​"/>
              <a:defRPr sz="1050" b="0">
                <a:solidFill>
                  <a:schemeClr val="bg1"/>
                </a:solidFill>
              </a:defRPr>
            </a:lvl9pPr>
          </a:lstStyle>
          <a:p>
            <a:r>
              <a:rPr lang="da-DK" dirty="0"/>
              <a:t>Klik for at tilføje Navn og</a:t>
            </a:r>
            <a:br>
              <a:rPr lang="da-DK" dirty="0"/>
            </a:br>
            <a:r>
              <a:rPr lang="da-DK" dirty="0"/>
              <a:t>Titel</a:t>
            </a:r>
          </a:p>
        </p:txBody>
      </p:sp>
      <p:sp>
        <p:nvSpPr>
          <p:cNvPr id="5" name="Text Placeholder 4">
            <a:extLst>
              <a:ext uri="{FF2B5EF4-FFF2-40B4-BE49-F238E27FC236}">
                <a16:creationId xmlns:a16="http://schemas.microsoft.com/office/drawing/2014/main" id="{69A69850-55A4-46CB-8F21-D640206C3C9B}"/>
              </a:ext>
            </a:extLst>
          </p:cNvPr>
          <p:cNvSpPr>
            <a:spLocks noGrp="1"/>
          </p:cNvSpPr>
          <p:nvPr>
            <p:ph type="body" sz="quarter" idx="18" hasCustomPrompt="1"/>
          </p:nvPr>
        </p:nvSpPr>
        <p:spPr bwMode="white">
          <a:xfrm>
            <a:off x="404812" y="5867546"/>
            <a:ext cx="5019300" cy="252000"/>
          </a:xfrm>
        </p:spPr>
        <p:txBody>
          <a:bodyPr/>
          <a:lstStyle>
            <a:lvl1pPr marL="0" indent="0">
              <a:buNone/>
              <a:defRPr cap="all" baseline="0"/>
            </a:lvl1pPr>
          </a:lstStyle>
          <a:p>
            <a:r>
              <a:rPr lang="da-DK" dirty="0"/>
              <a:t>Klik for at tilføje telefon</a:t>
            </a:r>
          </a:p>
        </p:txBody>
      </p:sp>
      <p:sp>
        <p:nvSpPr>
          <p:cNvPr id="15" name="Text Placeholder 4">
            <a:extLst>
              <a:ext uri="{FF2B5EF4-FFF2-40B4-BE49-F238E27FC236}">
                <a16:creationId xmlns:a16="http://schemas.microsoft.com/office/drawing/2014/main" id="{5DDDE5FF-9ABE-4344-AAF4-488B97C479B4}"/>
              </a:ext>
            </a:extLst>
          </p:cNvPr>
          <p:cNvSpPr>
            <a:spLocks noGrp="1"/>
          </p:cNvSpPr>
          <p:nvPr>
            <p:ph type="body" sz="quarter" idx="19" hasCustomPrompt="1"/>
          </p:nvPr>
        </p:nvSpPr>
        <p:spPr bwMode="white">
          <a:xfrm>
            <a:off x="404812" y="6125283"/>
            <a:ext cx="5019300" cy="252000"/>
          </a:xfrm>
        </p:spPr>
        <p:txBody>
          <a:bodyPr/>
          <a:lstStyle>
            <a:lvl1pPr marL="0" indent="0">
              <a:buNone/>
              <a:defRPr cap="all" baseline="0"/>
            </a:lvl1pPr>
          </a:lstStyle>
          <a:p>
            <a:r>
              <a:rPr lang="da-DK" dirty="0"/>
              <a:t>Klik for at tilføje e-mail</a:t>
            </a:r>
          </a:p>
        </p:txBody>
      </p:sp>
    </p:spTree>
    <p:extLst>
      <p:ext uri="{BB962C8B-B14F-4D97-AF65-F5344CB8AC3E}">
        <p14:creationId xmlns:p14="http://schemas.microsoft.com/office/powerpoint/2010/main" val="1727073325"/>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APPORT Seks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1696E-E78E-4BE5-80E0-DFA812C79A90}"/>
              </a:ext>
            </a:extLst>
          </p:cNvPr>
          <p:cNvSpPr>
            <a:spLocks noGrp="1"/>
          </p:cNvSpPr>
          <p:nvPr>
            <p:ph type="title" hasCustomPrompt="1"/>
          </p:nvPr>
        </p:nvSpPr>
        <p:spPr>
          <a:xfrm>
            <a:off x="404812" y="539750"/>
            <a:ext cx="6183000" cy="1258888"/>
          </a:xfrm>
        </p:spPr>
        <p:txBody>
          <a:bodyPr/>
          <a:lstStyle>
            <a:lvl1pPr>
              <a:defRPr sz="2100"/>
            </a:lvl1pPr>
          </a:lstStyle>
          <a:p>
            <a:r>
              <a:rPr lang="da-DK" noProof="0" dirty="0"/>
              <a:t>Klik for at tilføje titel</a:t>
            </a:r>
            <a:endParaRPr lang="da-DK" dirty="0"/>
          </a:p>
        </p:txBody>
      </p:sp>
      <p:sp>
        <p:nvSpPr>
          <p:cNvPr id="3" name="Content Placeholder 2"/>
          <p:cNvSpPr>
            <a:spLocks noGrp="1"/>
          </p:cNvSpPr>
          <p:nvPr>
            <p:ph idx="1" hasCustomPrompt="1"/>
          </p:nvPr>
        </p:nvSpPr>
        <p:spPr>
          <a:xfrm>
            <a:off x="405000" y="1800000"/>
            <a:ext cx="2597400" cy="1810800"/>
          </a:xfrm>
        </p:spPr>
        <p:txBody>
          <a:bodyPr>
            <a:noAutofit/>
          </a:bodyPr>
          <a:lstStyle>
            <a:lvl1pPr>
              <a:defRPr sz="1050"/>
            </a:lvl1pPr>
            <a:lvl2pPr>
              <a:defRPr sz="900"/>
            </a:lvl2pPr>
            <a:lvl3pPr>
              <a:defRPr sz="750"/>
            </a:lvl3pPr>
            <a:lvl4pPr>
              <a:defRPr sz="1050"/>
            </a:lvl4pPr>
            <a:lvl5pPr>
              <a:defRPr sz="1050"/>
            </a:lvl5pPr>
            <a:lvl9pPr>
              <a:defRPr sz="36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6" name="Date Placeholder 5">
            <a:extLst>
              <a:ext uri="{FF2B5EF4-FFF2-40B4-BE49-F238E27FC236}">
                <a16:creationId xmlns:a16="http://schemas.microsoft.com/office/drawing/2014/main" id="{126AFB35-8BDE-4A84-AF50-DBB2AE0C3286}"/>
              </a:ext>
            </a:extLst>
          </p:cNvPr>
          <p:cNvSpPr>
            <a:spLocks noGrp="1"/>
          </p:cNvSpPr>
          <p:nvPr>
            <p:ph type="dt" sz="half" idx="18"/>
          </p:nvPr>
        </p:nvSpPr>
        <p:spPr/>
        <p:txBody>
          <a:bodyPr/>
          <a:lstStyle/>
          <a:p>
            <a:fld id="{B679764D-704C-4AAD-BB24-4FBD712480CD}" type="datetime1">
              <a:rPr lang="da-DK" smtClean="0"/>
              <a:t>14-03-2024</a:t>
            </a:fld>
            <a:endParaRPr lang="da-DK" dirty="0"/>
          </a:p>
        </p:txBody>
      </p:sp>
      <p:sp>
        <p:nvSpPr>
          <p:cNvPr id="12" name="Footer Placeholder 11">
            <a:extLst>
              <a:ext uri="{FF2B5EF4-FFF2-40B4-BE49-F238E27FC236}">
                <a16:creationId xmlns:a16="http://schemas.microsoft.com/office/drawing/2014/main" id="{9209691B-A85E-43F4-A089-617EF5E9613D}"/>
              </a:ext>
            </a:extLst>
          </p:cNvPr>
          <p:cNvSpPr>
            <a:spLocks noGrp="1"/>
          </p:cNvSpPr>
          <p:nvPr>
            <p:ph type="ftr" sz="quarter" idx="19"/>
          </p:nvPr>
        </p:nvSpPr>
        <p:spPr/>
        <p:txBody>
          <a:bodyPr/>
          <a:lstStyle/>
          <a:p>
            <a:endParaRPr lang="da-DK" dirty="0"/>
          </a:p>
        </p:txBody>
      </p:sp>
      <p:sp>
        <p:nvSpPr>
          <p:cNvPr id="16" name="Slide Number Placeholder 15">
            <a:extLst>
              <a:ext uri="{FF2B5EF4-FFF2-40B4-BE49-F238E27FC236}">
                <a16:creationId xmlns:a16="http://schemas.microsoft.com/office/drawing/2014/main" id="{55765530-C7D5-44C8-88E6-72060B7FA664}"/>
              </a:ext>
            </a:extLst>
          </p:cNvPr>
          <p:cNvSpPr>
            <a:spLocks noGrp="1"/>
          </p:cNvSpPr>
          <p:nvPr>
            <p:ph type="sldNum" sz="quarter" idx="20"/>
          </p:nvPr>
        </p:nvSpPr>
        <p:spPr/>
        <p:txBody>
          <a:bodyPr/>
          <a:lstStyle/>
          <a:p>
            <a:fld id="{24C8C45C-947F-4981-8B3F-4F32E973C901}" type="slidenum">
              <a:rPr lang="da-DK" smtClean="0"/>
              <a:pPr/>
              <a:t>‹nr.›</a:t>
            </a:fld>
            <a:endParaRPr lang="da-DK" dirty="0"/>
          </a:p>
        </p:txBody>
      </p:sp>
      <p:sp>
        <p:nvSpPr>
          <p:cNvPr id="18" name="Content Placeholder 2">
            <a:extLst>
              <a:ext uri="{FF2B5EF4-FFF2-40B4-BE49-F238E27FC236}">
                <a16:creationId xmlns:a16="http://schemas.microsoft.com/office/drawing/2014/main" id="{41668EBA-29A6-4282-AE56-386EA8A0DD44}"/>
              </a:ext>
            </a:extLst>
          </p:cNvPr>
          <p:cNvSpPr>
            <a:spLocks noGrp="1"/>
          </p:cNvSpPr>
          <p:nvPr>
            <p:ph idx="21" hasCustomPrompt="1"/>
          </p:nvPr>
        </p:nvSpPr>
        <p:spPr>
          <a:xfrm>
            <a:off x="3272400" y="1800000"/>
            <a:ext cx="2597400" cy="1810800"/>
          </a:xfrm>
        </p:spPr>
        <p:txBody>
          <a:bodyPr>
            <a:noAutofit/>
          </a:bodyPr>
          <a:lstStyle>
            <a:lvl1pPr>
              <a:defRPr sz="1050"/>
            </a:lvl1pPr>
            <a:lvl2pPr>
              <a:defRPr sz="900"/>
            </a:lvl2pPr>
            <a:lvl3pPr>
              <a:defRPr sz="750"/>
            </a:lvl3pPr>
            <a:lvl4pPr>
              <a:defRPr sz="1050"/>
            </a:lvl4pPr>
            <a:lvl5pPr>
              <a:defRPr sz="1050"/>
            </a:lvl5pPr>
            <a:lvl9pPr>
              <a:defRPr sz="36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19" name="Content Placeholder 2">
            <a:extLst>
              <a:ext uri="{FF2B5EF4-FFF2-40B4-BE49-F238E27FC236}">
                <a16:creationId xmlns:a16="http://schemas.microsoft.com/office/drawing/2014/main" id="{BEB359DF-D807-4B93-9ED3-5E05472122D3}"/>
              </a:ext>
            </a:extLst>
          </p:cNvPr>
          <p:cNvSpPr>
            <a:spLocks noGrp="1"/>
          </p:cNvSpPr>
          <p:nvPr>
            <p:ph idx="22" hasCustomPrompt="1"/>
          </p:nvPr>
        </p:nvSpPr>
        <p:spPr>
          <a:xfrm>
            <a:off x="6142500" y="1800000"/>
            <a:ext cx="2597400" cy="1810800"/>
          </a:xfrm>
        </p:spPr>
        <p:txBody>
          <a:bodyPr>
            <a:noAutofit/>
          </a:bodyPr>
          <a:lstStyle>
            <a:lvl1pPr>
              <a:defRPr sz="1050"/>
            </a:lvl1pPr>
            <a:lvl2pPr>
              <a:defRPr sz="900"/>
            </a:lvl2pPr>
            <a:lvl3pPr>
              <a:defRPr sz="750"/>
            </a:lvl3pPr>
            <a:lvl4pPr>
              <a:defRPr sz="1050"/>
            </a:lvl4pPr>
            <a:lvl5pPr>
              <a:defRPr sz="1050"/>
            </a:lvl5pPr>
            <a:lvl9pPr>
              <a:defRPr sz="36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0" name="Content Placeholder 2">
            <a:extLst>
              <a:ext uri="{FF2B5EF4-FFF2-40B4-BE49-F238E27FC236}">
                <a16:creationId xmlns:a16="http://schemas.microsoft.com/office/drawing/2014/main" id="{8804D264-00BF-45A4-8278-545A087872B7}"/>
              </a:ext>
            </a:extLst>
          </p:cNvPr>
          <p:cNvSpPr>
            <a:spLocks noGrp="1"/>
          </p:cNvSpPr>
          <p:nvPr>
            <p:ph idx="23" hasCustomPrompt="1"/>
          </p:nvPr>
        </p:nvSpPr>
        <p:spPr>
          <a:xfrm>
            <a:off x="404813" y="3967200"/>
            <a:ext cx="2597400" cy="1810800"/>
          </a:xfrm>
        </p:spPr>
        <p:txBody>
          <a:bodyPr>
            <a:noAutofit/>
          </a:bodyPr>
          <a:lstStyle>
            <a:lvl1pPr>
              <a:defRPr sz="1050"/>
            </a:lvl1pPr>
            <a:lvl2pPr>
              <a:defRPr sz="900"/>
            </a:lvl2pPr>
            <a:lvl3pPr>
              <a:defRPr sz="750"/>
            </a:lvl3pPr>
            <a:lvl4pPr>
              <a:defRPr sz="1050"/>
            </a:lvl4pPr>
            <a:lvl5pPr>
              <a:defRPr sz="1050"/>
            </a:lvl5pPr>
            <a:lvl9pPr>
              <a:defRPr sz="36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1" name="Content Placeholder 2">
            <a:extLst>
              <a:ext uri="{FF2B5EF4-FFF2-40B4-BE49-F238E27FC236}">
                <a16:creationId xmlns:a16="http://schemas.microsoft.com/office/drawing/2014/main" id="{214956A4-4006-4E62-A2D1-B1FA86EB8D59}"/>
              </a:ext>
            </a:extLst>
          </p:cNvPr>
          <p:cNvSpPr>
            <a:spLocks noGrp="1"/>
          </p:cNvSpPr>
          <p:nvPr>
            <p:ph idx="24" hasCustomPrompt="1"/>
          </p:nvPr>
        </p:nvSpPr>
        <p:spPr>
          <a:xfrm>
            <a:off x="3272400" y="3967200"/>
            <a:ext cx="2597400" cy="1810800"/>
          </a:xfrm>
        </p:spPr>
        <p:txBody>
          <a:bodyPr>
            <a:noAutofit/>
          </a:bodyPr>
          <a:lstStyle>
            <a:lvl1pPr>
              <a:defRPr sz="1050"/>
            </a:lvl1pPr>
            <a:lvl2pPr>
              <a:defRPr sz="900"/>
            </a:lvl2pPr>
            <a:lvl3pPr>
              <a:defRPr sz="750"/>
            </a:lvl3pPr>
            <a:lvl4pPr>
              <a:defRPr sz="1050"/>
            </a:lvl4pPr>
            <a:lvl5pPr>
              <a:defRPr sz="1050"/>
            </a:lvl5pPr>
            <a:lvl9pPr>
              <a:defRPr sz="36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2" name="Content Placeholder 2">
            <a:extLst>
              <a:ext uri="{FF2B5EF4-FFF2-40B4-BE49-F238E27FC236}">
                <a16:creationId xmlns:a16="http://schemas.microsoft.com/office/drawing/2014/main" id="{3168E8B5-3AF1-461D-B375-88405B41C22D}"/>
              </a:ext>
            </a:extLst>
          </p:cNvPr>
          <p:cNvSpPr>
            <a:spLocks noGrp="1"/>
          </p:cNvSpPr>
          <p:nvPr>
            <p:ph idx="25" hasCustomPrompt="1"/>
          </p:nvPr>
        </p:nvSpPr>
        <p:spPr>
          <a:xfrm>
            <a:off x="6142500" y="3967200"/>
            <a:ext cx="2597400" cy="1810800"/>
          </a:xfrm>
        </p:spPr>
        <p:txBody>
          <a:bodyPr>
            <a:noAutofit/>
          </a:bodyPr>
          <a:lstStyle>
            <a:lvl1pPr>
              <a:defRPr sz="1050"/>
            </a:lvl1pPr>
            <a:lvl2pPr>
              <a:defRPr sz="900"/>
            </a:lvl2pPr>
            <a:lvl3pPr>
              <a:defRPr sz="750"/>
            </a:lvl3pPr>
            <a:lvl4pPr>
              <a:defRPr sz="1050"/>
            </a:lvl4pPr>
            <a:lvl5pPr>
              <a:defRPr sz="1050"/>
            </a:lvl5pPr>
            <a:lvl9pPr>
              <a:defRPr sz="36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4" name="Text Placeholder note">
            <a:extLst>
              <a:ext uri="{FF2B5EF4-FFF2-40B4-BE49-F238E27FC236}">
                <a16:creationId xmlns:a16="http://schemas.microsoft.com/office/drawing/2014/main" id="{C0824835-02AB-408E-9628-4C3173BBD884}"/>
              </a:ext>
            </a:extLst>
          </p:cNvPr>
          <p:cNvSpPr>
            <a:spLocks noGrp="1"/>
          </p:cNvSpPr>
          <p:nvPr>
            <p:ph type="body" sz="quarter" idx="17" hasCustomPrompt="1"/>
          </p:nvPr>
        </p:nvSpPr>
        <p:spPr>
          <a:xfrm>
            <a:off x="405000" y="5778001"/>
            <a:ext cx="8334474" cy="180725"/>
          </a:xfrm>
        </p:spPr>
        <p:txBody>
          <a:bodyPr anchor="b" anchorCtr="0"/>
          <a:lstStyle>
            <a:lvl1pPr marL="0" indent="0" algn="r">
              <a:spcAft>
                <a:spcPts val="225"/>
              </a:spcAft>
              <a:buFont typeface="Roboto Light" panose="02000000000000000000" pitchFamily="2" charset="0"/>
              <a:buNone/>
              <a:defRPr sz="6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Tree>
    <p:extLst>
      <p:ext uri="{BB962C8B-B14F-4D97-AF65-F5344CB8AC3E}">
        <p14:creationId xmlns:p14="http://schemas.microsoft.com/office/powerpoint/2010/main" val="756633657"/>
      </p:ext>
    </p:extLst>
  </p:cSld>
  <p:clrMapOvr>
    <a:masterClrMapping/>
  </p:clrMapOvr>
  <p:extLst>
    <p:ext uri="{DCECCB84-F9BA-43D5-87BE-67443E8EF086}">
      <p15:sldGuideLst xmlns:p15="http://schemas.microsoft.com/office/powerpoint/2012/main">
        <p15:guide id="1" orient="horz" pos="2278">
          <p15:clr>
            <a:srgbClr val="FBAE40"/>
          </p15:clr>
        </p15:guide>
        <p15:guide id="2" orient="horz" pos="2497">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APPORT Syv indho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ABC4F2-455C-4CF9-BD85-4C6B16FCB2CE}"/>
              </a:ext>
            </a:extLst>
          </p:cNvPr>
          <p:cNvSpPr/>
          <p:nvPr userDrawn="1"/>
        </p:nvSpPr>
        <p:spPr>
          <a:xfrm>
            <a:off x="6858000" y="540000"/>
            <a:ext cx="1879200" cy="5238000"/>
          </a:xfrm>
          <a:prstGeom prst="rect">
            <a:avLst/>
          </a:prstGeom>
          <a:solidFill>
            <a:srgbClr val="CCD4D8"/>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dirty="0"/>
          </a:p>
        </p:txBody>
      </p:sp>
      <p:sp>
        <p:nvSpPr>
          <p:cNvPr id="2" name="Title 1">
            <a:extLst>
              <a:ext uri="{FF2B5EF4-FFF2-40B4-BE49-F238E27FC236}">
                <a16:creationId xmlns:a16="http://schemas.microsoft.com/office/drawing/2014/main" id="{9531696E-E78E-4BE5-80E0-DFA812C79A90}"/>
              </a:ext>
            </a:extLst>
          </p:cNvPr>
          <p:cNvSpPr>
            <a:spLocks noGrp="1"/>
          </p:cNvSpPr>
          <p:nvPr>
            <p:ph type="title" hasCustomPrompt="1"/>
          </p:nvPr>
        </p:nvSpPr>
        <p:spPr>
          <a:xfrm>
            <a:off x="404812" y="539750"/>
            <a:ext cx="6183000" cy="1258888"/>
          </a:xfrm>
        </p:spPr>
        <p:txBody>
          <a:bodyPr/>
          <a:lstStyle>
            <a:lvl1pPr>
              <a:defRPr sz="2100"/>
            </a:lvl1pPr>
          </a:lstStyle>
          <a:p>
            <a:r>
              <a:rPr lang="da-DK" noProof="0" dirty="0"/>
              <a:t>Klik for at tilføje titel</a:t>
            </a:r>
            <a:endParaRPr lang="da-DK" dirty="0"/>
          </a:p>
        </p:txBody>
      </p:sp>
      <p:sp>
        <p:nvSpPr>
          <p:cNvPr id="3" name="Content Placeholder 2"/>
          <p:cNvSpPr>
            <a:spLocks noGrp="1"/>
          </p:cNvSpPr>
          <p:nvPr>
            <p:ph idx="1" hasCustomPrompt="1"/>
          </p:nvPr>
        </p:nvSpPr>
        <p:spPr>
          <a:xfrm>
            <a:off x="405000" y="1800000"/>
            <a:ext cx="1879200" cy="1810800"/>
          </a:xfrm>
        </p:spPr>
        <p:txBody>
          <a:bodyPr>
            <a:noAutofit/>
          </a:bodyPr>
          <a:lstStyle>
            <a:lvl1pPr>
              <a:defRPr sz="1050"/>
            </a:lvl1pPr>
            <a:lvl2pPr>
              <a:defRPr sz="900"/>
            </a:lvl2pPr>
            <a:lvl3pPr>
              <a:defRPr sz="750"/>
            </a:lvl3pPr>
            <a:lvl4pPr>
              <a:defRPr sz="1050"/>
            </a:lvl4pPr>
            <a:lvl5pPr>
              <a:defRPr sz="1050"/>
            </a:lvl5pPr>
            <a:lvl9pPr>
              <a:defRPr sz="36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18" name="Content Placeholder 2">
            <a:extLst>
              <a:ext uri="{FF2B5EF4-FFF2-40B4-BE49-F238E27FC236}">
                <a16:creationId xmlns:a16="http://schemas.microsoft.com/office/drawing/2014/main" id="{41668EBA-29A6-4282-AE56-386EA8A0DD44}"/>
              </a:ext>
            </a:extLst>
          </p:cNvPr>
          <p:cNvSpPr>
            <a:spLocks noGrp="1"/>
          </p:cNvSpPr>
          <p:nvPr>
            <p:ph idx="21" hasCustomPrompt="1"/>
          </p:nvPr>
        </p:nvSpPr>
        <p:spPr>
          <a:xfrm>
            <a:off x="2554200" y="1800000"/>
            <a:ext cx="1879200" cy="1810800"/>
          </a:xfrm>
        </p:spPr>
        <p:txBody>
          <a:bodyPr>
            <a:noAutofit/>
          </a:bodyPr>
          <a:lstStyle>
            <a:lvl1pPr>
              <a:defRPr sz="1050"/>
            </a:lvl1pPr>
            <a:lvl2pPr>
              <a:defRPr sz="900"/>
            </a:lvl2pPr>
            <a:lvl3pPr>
              <a:defRPr sz="750"/>
            </a:lvl3pPr>
            <a:lvl4pPr>
              <a:defRPr sz="1050"/>
            </a:lvl4pPr>
            <a:lvl5pPr>
              <a:defRPr sz="1050"/>
            </a:lvl5pPr>
            <a:lvl9pPr>
              <a:defRPr sz="36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19" name="Content Placeholder 2">
            <a:extLst>
              <a:ext uri="{FF2B5EF4-FFF2-40B4-BE49-F238E27FC236}">
                <a16:creationId xmlns:a16="http://schemas.microsoft.com/office/drawing/2014/main" id="{BEB359DF-D807-4B93-9ED3-5E05472122D3}"/>
              </a:ext>
            </a:extLst>
          </p:cNvPr>
          <p:cNvSpPr>
            <a:spLocks noGrp="1"/>
          </p:cNvSpPr>
          <p:nvPr>
            <p:ph idx="22" hasCustomPrompt="1"/>
          </p:nvPr>
        </p:nvSpPr>
        <p:spPr>
          <a:xfrm>
            <a:off x="4708612" y="1800000"/>
            <a:ext cx="1879200" cy="1810800"/>
          </a:xfrm>
        </p:spPr>
        <p:txBody>
          <a:bodyPr>
            <a:noAutofit/>
          </a:bodyPr>
          <a:lstStyle>
            <a:lvl1pPr>
              <a:defRPr sz="1050"/>
            </a:lvl1pPr>
            <a:lvl2pPr>
              <a:defRPr sz="900"/>
            </a:lvl2pPr>
            <a:lvl3pPr>
              <a:defRPr sz="750"/>
            </a:lvl3pPr>
            <a:lvl4pPr>
              <a:defRPr sz="1050"/>
            </a:lvl4pPr>
            <a:lvl5pPr>
              <a:defRPr sz="1050"/>
            </a:lvl5pPr>
            <a:lvl9pPr>
              <a:defRPr sz="36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0" name="Content Placeholder 2">
            <a:extLst>
              <a:ext uri="{FF2B5EF4-FFF2-40B4-BE49-F238E27FC236}">
                <a16:creationId xmlns:a16="http://schemas.microsoft.com/office/drawing/2014/main" id="{8804D264-00BF-45A4-8278-545A087872B7}"/>
              </a:ext>
            </a:extLst>
          </p:cNvPr>
          <p:cNvSpPr>
            <a:spLocks noGrp="1"/>
          </p:cNvSpPr>
          <p:nvPr>
            <p:ph idx="23" hasCustomPrompt="1"/>
          </p:nvPr>
        </p:nvSpPr>
        <p:spPr>
          <a:xfrm>
            <a:off x="404813" y="3967200"/>
            <a:ext cx="1879200" cy="1810800"/>
          </a:xfrm>
        </p:spPr>
        <p:txBody>
          <a:bodyPr>
            <a:noAutofit/>
          </a:bodyPr>
          <a:lstStyle>
            <a:lvl1pPr>
              <a:defRPr sz="1050"/>
            </a:lvl1pPr>
            <a:lvl2pPr>
              <a:defRPr sz="900"/>
            </a:lvl2pPr>
            <a:lvl3pPr>
              <a:defRPr sz="750"/>
            </a:lvl3pPr>
            <a:lvl4pPr>
              <a:defRPr sz="1050"/>
            </a:lvl4pPr>
            <a:lvl5pPr>
              <a:defRPr sz="1050"/>
            </a:lvl5pPr>
            <a:lvl9pPr>
              <a:defRPr sz="36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1" name="Content Placeholder 2">
            <a:extLst>
              <a:ext uri="{FF2B5EF4-FFF2-40B4-BE49-F238E27FC236}">
                <a16:creationId xmlns:a16="http://schemas.microsoft.com/office/drawing/2014/main" id="{214956A4-4006-4E62-A2D1-B1FA86EB8D59}"/>
              </a:ext>
            </a:extLst>
          </p:cNvPr>
          <p:cNvSpPr>
            <a:spLocks noGrp="1"/>
          </p:cNvSpPr>
          <p:nvPr>
            <p:ph idx="24" hasCustomPrompt="1"/>
          </p:nvPr>
        </p:nvSpPr>
        <p:spPr>
          <a:xfrm>
            <a:off x="2554200" y="3967200"/>
            <a:ext cx="1879200" cy="1810800"/>
          </a:xfrm>
        </p:spPr>
        <p:txBody>
          <a:bodyPr>
            <a:noAutofit/>
          </a:bodyPr>
          <a:lstStyle>
            <a:lvl1pPr>
              <a:defRPr sz="1050"/>
            </a:lvl1pPr>
            <a:lvl2pPr>
              <a:defRPr sz="900"/>
            </a:lvl2pPr>
            <a:lvl3pPr>
              <a:defRPr sz="750"/>
            </a:lvl3pPr>
            <a:lvl4pPr>
              <a:defRPr sz="1050"/>
            </a:lvl4pPr>
            <a:lvl5pPr>
              <a:defRPr sz="1050"/>
            </a:lvl5pPr>
            <a:lvl9pPr>
              <a:defRPr sz="36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2" name="Content Placeholder 2">
            <a:extLst>
              <a:ext uri="{FF2B5EF4-FFF2-40B4-BE49-F238E27FC236}">
                <a16:creationId xmlns:a16="http://schemas.microsoft.com/office/drawing/2014/main" id="{3168E8B5-3AF1-461D-B375-88405B41C22D}"/>
              </a:ext>
            </a:extLst>
          </p:cNvPr>
          <p:cNvSpPr>
            <a:spLocks noGrp="1"/>
          </p:cNvSpPr>
          <p:nvPr>
            <p:ph idx="25" hasCustomPrompt="1"/>
          </p:nvPr>
        </p:nvSpPr>
        <p:spPr>
          <a:xfrm>
            <a:off x="4708612" y="3967200"/>
            <a:ext cx="1879200" cy="1810800"/>
          </a:xfrm>
        </p:spPr>
        <p:txBody>
          <a:bodyPr>
            <a:noAutofit/>
          </a:bodyPr>
          <a:lstStyle>
            <a:lvl1pPr>
              <a:defRPr sz="1050"/>
            </a:lvl1pPr>
            <a:lvl2pPr>
              <a:defRPr sz="900"/>
            </a:lvl2pPr>
            <a:lvl3pPr>
              <a:defRPr sz="750"/>
            </a:lvl3pPr>
            <a:lvl4pPr>
              <a:defRPr sz="1050"/>
            </a:lvl4pPr>
            <a:lvl5pPr>
              <a:defRPr sz="1050"/>
            </a:lvl5pPr>
            <a:lvl9pPr>
              <a:defRPr sz="36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3" name="Content Placeholder 2">
            <a:extLst>
              <a:ext uri="{FF2B5EF4-FFF2-40B4-BE49-F238E27FC236}">
                <a16:creationId xmlns:a16="http://schemas.microsoft.com/office/drawing/2014/main" id="{1320521D-9369-48E5-9B67-53D5C4CF1FDE}"/>
              </a:ext>
            </a:extLst>
          </p:cNvPr>
          <p:cNvSpPr>
            <a:spLocks noGrp="1"/>
          </p:cNvSpPr>
          <p:nvPr>
            <p:ph idx="26" hasCustomPrompt="1"/>
          </p:nvPr>
        </p:nvSpPr>
        <p:spPr>
          <a:xfrm>
            <a:off x="6860511" y="539750"/>
            <a:ext cx="1878676" cy="5237999"/>
          </a:xfrm>
        </p:spPr>
        <p:txBody>
          <a:bodyPr lIns="180000" tIns="180000" rIns="90000" bIns="90000">
            <a:noAutofit/>
          </a:bodyPr>
          <a:lstStyle>
            <a:lvl1pPr>
              <a:defRPr sz="1050"/>
            </a:lvl1pPr>
            <a:lvl2pPr>
              <a:defRPr sz="900"/>
            </a:lvl2pPr>
            <a:lvl3pPr>
              <a:defRPr sz="750"/>
            </a:lvl3pPr>
            <a:lvl4pPr>
              <a:defRPr sz="1050"/>
            </a:lvl4pPr>
            <a:lvl5pPr>
              <a:defRPr sz="1050"/>
            </a:lvl5pPr>
            <a:lvl9pPr>
              <a:defRPr sz="36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4" name="Text Placeholder note">
            <a:extLst>
              <a:ext uri="{FF2B5EF4-FFF2-40B4-BE49-F238E27FC236}">
                <a16:creationId xmlns:a16="http://schemas.microsoft.com/office/drawing/2014/main" id="{C0824835-02AB-408E-9628-4C3173BBD884}"/>
              </a:ext>
            </a:extLst>
          </p:cNvPr>
          <p:cNvSpPr>
            <a:spLocks noGrp="1"/>
          </p:cNvSpPr>
          <p:nvPr>
            <p:ph type="body" sz="quarter" idx="17" hasCustomPrompt="1"/>
          </p:nvPr>
        </p:nvSpPr>
        <p:spPr>
          <a:xfrm>
            <a:off x="405000" y="5778001"/>
            <a:ext cx="8334474" cy="180725"/>
          </a:xfrm>
        </p:spPr>
        <p:txBody>
          <a:bodyPr anchor="b" anchorCtr="0"/>
          <a:lstStyle>
            <a:lvl1pPr marL="0" indent="0" algn="r">
              <a:spcAft>
                <a:spcPts val="225"/>
              </a:spcAft>
              <a:buFont typeface="Roboto Light" panose="02000000000000000000" pitchFamily="2" charset="0"/>
              <a:buNone/>
              <a:defRPr sz="6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
        <p:nvSpPr>
          <p:cNvPr id="6" name="Date Placeholder 5">
            <a:extLst>
              <a:ext uri="{FF2B5EF4-FFF2-40B4-BE49-F238E27FC236}">
                <a16:creationId xmlns:a16="http://schemas.microsoft.com/office/drawing/2014/main" id="{126AFB35-8BDE-4A84-AF50-DBB2AE0C3286}"/>
              </a:ext>
            </a:extLst>
          </p:cNvPr>
          <p:cNvSpPr>
            <a:spLocks noGrp="1"/>
          </p:cNvSpPr>
          <p:nvPr>
            <p:ph type="dt" sz="half" idx="18"/>
          </p:nvPr>
        </p:nvSpPr>
        <p:spPr/>
        <p:txBody>
          <a:bodyPr/>
          <a:lstStyle/>
          <a:p>
            <a:fld id="{B679764D-704C-4AAD-BB24-4FBD712480CD}" type="datetime1">
              <a:rPr lang="da-DK" smtClean="0"/>
              <a:t>14-03-2024</a:t>
            </a:fld>
            <a:endParaRPr lang="da-DK" dirty="0"/>
          </a:p>
        </p:txBody>
      </p:sp>
      <p:sp>
        <p:nvSpPr>
          <p:cNvPr id="12" name="Footer Placeholder 11">
            <a:extLst>
              <a:ext uri="{FF2B5EF4-FFF2-40B4-BE49-F238E27FC236}">
                <a16:creationId xmlns:a16="http://schemas.microsoft.com/office/drawing/2014/main" id="{9209691B-A85E-43F4-A089-617EF5E9613D}"/>
              </a:ext>
            </a:extLst>
          </p:cNvPr>
          <p:cNvSpPr>
            <a:spLocks noGrp="1"/>
          </p:cNvSpPr>
          <p:nvPr>
            <p:ph type="ftr" sz="quarter" idx="19"/>
          </p:nvPr>
        </p:nvSpPr>
        <p:spPr/>
        <p:txBody>
          <a:bodyPr/>
          <a:lstStyle/>
          <a:p>
            <a:endParaRPr lang="da-DK" dirty="0"/>
          </a:p>
        </p:txBody>
      </p:sp>
      <p:sp>
        <p:nvSpPr>
          <p:cNvPr id="16" name="Slide Number Placeholder 15">
            <a:extLst>
              <a:ext uri="{FF2B5EF4-FFF2-40B4-BE49-F238E27FC236}">
                <a16:creationId xmlns:a16="http://schemas.microsoft.com/office/drawing/2014/main" id="{55765530-C7D5-44C8-88E6-72060B7FA664}"/>
              </a:ext>
            </a:extLst>
          </p:cNvPr>
          <p:cNvSpPr>
            <a:spLocks noGrp="1"/>
          </p:cNvSpPr>
          <p:nvPr>
            <p:ph type="sldNum" sz="quarter" idx="20"/>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614054789"/>
      </p:ext>
    </p:extLst>
  </p:cSld>
  <p:clrMapOvr>
    <a:masterClrMapping/>
  </p:clrMapOvr>
  <p:extLst>
    <p:ext uri="{DCECCB84-F9BA-43D5-87BE-67443E8EF086}">
      <p15:sldGuideLst xmlns:p15="http://schemas.microsoft.com/office/powerpoint/2012/main">
        <p15:guide id="1" orient="horz" pos="2278">
          <p15:clr>
            <a:srgbClr val="FBAE40"/>
          </p15:clr>
        </p15:guide>
        <p15:guide id="2" orient="horz" pos="2497">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RAPPORT Afslutning">
    <p:bg>
      <p:bgRef idx="1001">
        <a:schemeClr val="bg1"/>
      </p:bgRef>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14-03-2024</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0" name="Slide Number Placeholder 10" hidden="1">
            <a:extLst>
              <a:ext uri="{FF2B5EF4-FFF2-40B4-BE49-F238E27FC236}">
                <a16:creationId xmlns:a16="http://schemas.microsoft.com/office/drawing/2014/main" id="{DA38F4F7-EE53-4B48-8A78-570C0E71009D}"/>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E764366A-3CA0-4CFA-8769-F5FFBCD85175}"/>
              </a:ext>
            </a:extLst>
          </p:cNvPr>
          <p:cNvSpPr/>
          <p:nvPr userDrawn="1"/>
        </p:nvSpPr>
        <p:spPr>
          <a:xfrm>
            <a:off x="0" y="0"/>
            <a:ext cx="9144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err="1"/>
          </a:p>
        </p:txBody>
      </p:sp>
      <p:sp>
        <p:nvSpPr>
          <p:cNvPr id="13" name="Baggrund">
            <a:extLst>
              <a:ext uri="{FF2B5EF4-FFF2-40B4-BE49-F238E27FC236}">
                <a16:creationId xmlns:a16="http://schemas.microsoft.com/office/drawing/2014/main" id="{56332A28-86C8-45AB-868E-83346022D738}"/>
              </a:ext>
            </a:extLst>
          </p:cNvPr>
          <p:cNvSpPr/>
          <p:nvPr userDrawn="1"/>
        </p:nvSpPr>
        <p:spPr>
          <a:xfrm>
            <a:off x="0" y="0"/>
            <a:ext cx="91449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err="1"/>
          </a:p>
        </p:txBody>
      </p:sp>
      <p:pic>
        <p:nvPicPr>
          <p:cNvPr id="14" name="Vandmærke">
            <a:extLst>
              <a:ext uri="{FF2B5EF4-FFF2-40B4-BE49-F238E27FC236}">
                <a16:creationId xmlns:a16="http://schemas.microsoft.com/office/drawing/2014/main" id="{E901D5DA-1358-4D22-A5C5-1BEE08CE63B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5029" b="25000"/>
          <a:stretch/>
        </p:blipFill>
        <p:spPr>
          <a:xfrm>
            <a:off x="4291617" y="378000"/>
            <a:ext cx="4852384" cy="6480000"/>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pic>
        <p:nvPicPr>
          <p:cNvPr id="15" name="Logo">
            <a:extLst>
              <a:ext uri="{FF2B5EF4-FFF2-40B4-BE49-F238E27FC236}">
                <a16:creationId xmlns:a16="http://schemas.microsoft.com/office/drawing/2014/main" id="{4177D591-C03C-461F-8099-6B7EFB1AB907}"/>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5000" y="5968800"/>
            <a:ext cx="1098087" cy="360000"/>
          </a:xfrm>
          <a:prstGeom prst="rect">
            <a:avLst/>
          </a:prstGeom>
        </p:spPr>
      </p:pic>
      <p:sp>
        <p:nvSpPr>
          <p:cNvPr id="2" name="Title 1"/>
          <p:cNvSpPr>
            <a:spLocks noGrp="1"/>
          </p:cNvSpPr>
          <p:nvPr>
            <p:ph type="ctrTitle" hasCustomPrompt="1"/>
          </p:nvPr>
        </p:nvSpPr>
        <p:spPr bwMode="white">
          <a:xfrm>
            <a:off x="404812" y="1807200"/>
            <a:ext cx="5016600" cy="3790325"/>
          </a:xfrm>
        </p:spPr>
        <p:txBody>
          <a:bodyPr anchor="t" anchorCtr="0"/>
          <a:lstStyle>
            <a:lvl1pPr algn="l">
              <a:defRPr sz="4050">
                <a:solidFill>
                  <a:schemeClr val="tx1"/>
                </a:solidFill>
              </a:defRPr>
            </a:lvl1pPr>
          </a:lstStyle>
          <a:p>
            <a:r>
              <a:rPr lang="da-DK" dirty="0"/>
              <a:t>Klik for at tilføje titel</a:t>
            </a:r>
          </a:p>
        </p:txBody>
      </p:sp>
      <p:sp>
        <p:nvSpPr>
          <p:cNvPr id="3" name="Subtitle 2"/>
          <p:cNvSpPr>
            <a:spLocks noGrp="1"/>
          </p:cNvSpPr>
          <p:nvPr>
            <p:ph type="subTitle" idx="1" hasCustomPrompt="1"/>
          </p:nvPr>
        </p:nvSpPr>
        <p:spPr bwMode="white">
          <a:xfrm>
            <a:off x="404811" y="539749"/>
            <a:ext cx="5016600" cy="468000"/>
          </a:xfrm>
        </p:spPr>
        <p:txBody>
          <a:bodyPr>
            <a:noAutofit/>
          </a:bodyPr>
          <a:lstStyle>
            <a:lvl1pPr marL="0" indent="0" algn="l">
              <a:spcBef>
                <a:spcPts val="0"/>
              </a:spcBef>
              <a:spcAft>
                <a:spcPts val="0"/>
              </a:spcAft>
              <a:buFont typeface="Roboto Light" panose="02000000000000000000" pitchFamily="2" charset="0"/>
              <a:buChar char="​"/>
              <a:defRPr sz="1800" b="0" cap="all" baseline="0">
                <a:solidFill>
                  <a:schemeClr val="tx1"/>
                </a:solidFill>
              </a:defRPr>
            </a:lvl1pPr>
            <a:lvl2pPr marL="0" indent="0" algn="l">
              <a:buFont typeface="Roboto Light" panose="02000000000000000000" pitchFamily="2" charset="0"/>
              <a:buNone/>
              <a:defRPr sz="1800" b="0">
                <a:solidFill>
                  <a:schemeClr val="bg1"/>
                </a:solidFill>
              </a:defRPr>
            </a:lvl2pPr>
            <a:lvl3pPr marL="0" indent="0" algn="l">
              <a:buFont typeface="Roboto Light" panose="02000000000000000000" pitchFamily="2" charset="0"/>
              <a:buChar char="​"/>
              <a:defRPr sz="1800" b="0">
                <a:solidFill>
                  <a:schemeClr val="bg1"/>
                </a:solidFill>
              </a:defRPr>
            </a:lvl3pPr>
            <a:lvl4pPr marL="0" indent="0" algn="l">
              <a:buFont typeface="Roboto Light" panose="02000000000000000000" pitchFamily="2" charset="0"/>
              <a:buChar char="​"/>
              <a:defRPr sz="1800" b="0">
                <a:solidFill>
                  <a:schemeClr val="bg1"/>
                </a:solidFill>
              </a:defRPr>
            </a:lvl4pPr>
            <a:lvl5pPr marL="0" indent="0" algn="l">
              <a:buFont typeface="Roboto Light" panose="02000000000000000000" pitchFamily="2" charset="0"/>
              <a:buChar char="​"/>
              <a:defRPr sz="1800" b="0">
                <a:solidFill>
                  <a:schemeClr val="bg1"/>
                </a:solidFill>
              </a:defRPr>
            </a:lvl5pPr>
            <a:lvl6pPr marL="0" indent="0" algn="l">
              <a:buFont typeface="Roboto Light" panose="02000000000000000000" pitchFamily="2" charset="0"/>
              <a:buChar char="​"/>
              <a:defRPr sz="1800" b="0">
                <a:solidFill>
                  <a:schemeClr val="bg1"/>
                </a:solidFill>
              </a:defRPr>
            </a:lvl6pPr>
            <a:lvl7pPr marL="0" indent="0" algn="l">
              <a:buFont typeface="Roboto Light" panose="02000000000000000000" pitchFamily="2" charset="0"/>
              <a:buChar char="​"/>
              <a:defRPr sz="1800" b="0">
                <a:solidFill>
                  <a:schemeClr val="bg1"/>
                </a:solidFill>
              </a:defRPr>
            </a:lvl7pPr>
            <a:lvl8pPr marL="0" indent="0" algn="l">
              <a:buFont typeface="Roboto Light" panose="02000000000000000000" pitchFamily="2" charset="0"/>
              <a:buChar char="​"/>
              <a:defRPr sz="1800" b="0">
                <a:solidFill>
                  <a:schemeClr val="bg1"/>
                </a:solidFill>
              </a:defRPr>
            </a:lvl8pPr>
            <a:lvl9pPr marL="0" indent="0" algn="l">
              <a:buFont typeface="Roboto Light" panose="02000000000000000000" pitchFamily="2" charset="0"/>
              <a:buChar char="​"/>
              <a:tabLst/>
              <a:defRPr sz="1800" b="0">
                <a:solidFill>
                  <a:schemeClr val="bg1"/>
                </a:solidFill>
              </a:defRPr>
            </a:lvl9pPr>
          </a:lstStyle>
          <a:p>
            <a:r>
              <a:rPr lang="da-DK" dirty="0"/>
              <a:t>Klik for at tilføje tekst</a:t>
            </a:r>
          </a:p>
        </p:txBody>
      </p:sp>
    </p:spTree>
    <p:extLst>
      <p:ext uri="{BB962C8B-B14F-4D97-AF65-F5344CB8AC3E}">
        <p14:creationId xmlns:p14="http://schemas.microsoft.com/office/powerpoint/2010/main" val="1462309321"/>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Klik for at tilføje titel</a:t>
            </a:r>
            <a:endParaRPr lang="da-DK" dirty="0"/>
          </a:p>
        </p:txBody>
      </p:sp>
      <p:sp>
        <p:nvSpPr>
          <p:cNvPr id="6" name="Date Placeholder 5">
            <a:extLst>
              <a:ext uri="{FF2B5EF4-FFF2-40B4-BE49-F238E27FC236}">
                <a16:creationId xmlns:a16="http://schemas.microsoft.com/office/drawing/2014/main" id="{EE1E5F53-8FFE-46B4-AF41-E80143290941}"/>
              </a:ext>
            </a:extLst>
          </p:cNvPr>
          <p:cNvSpPr>
            <a:spLocks noGrp="1"/>
          </p:cNvSpPr>
          <p:nvPr>
            <p:ph type="dt" sz="half" idx="10"/>
          </p:nvPr>
        </p:nvSpPr>
        <p:spPr/>
        <p:txBody>
          <a:bodyPr/>
          <a:lstStyle/>
          <a:p>
            <a:fld id="{A1B6BACF-4387-43CA-9E24-6CCCAEFA3DC9}" type="datetime1">
              <a:rPr lang="da-DK" smtClean="0"/>
              <a:t>14-03-2024</a:t>
            </a:fld>
            <a:endParaRPr lang="da-DK" dirty="0"/>
          </a:p>
        </p:txBody>
      </p:sp>
      <p:sp>
        <p:nvSpPr>
          <p:cNvPr id="7" name="Footer Placeholder 6">
            <a:extLst>
              <a:ext uri="{FF2B5EF4-FFF2-40B4-BE49-F238E27FC236}">
                <a16:creationId xmlns:a16="http://schemas.microsoft.com/office/drawing/2014/main" id="{DF1EA393-E2B1-4B66-9017-983E786A1B8C}"/>
              </a:ext>
            </a:extLst>
          </p:cNvPr>
          <p:cNvSpPr>
            <a:spLocks noGrp="1"/>
          </p:cNvSpPr>
          <p:nvPr>
            <p:ph type="ftr" sz="quarter" idx="11"/>
          </p:nvPr>
        </p:nvSpPr>
        <p:spPr/>
        <p:txBody>
          <a:bodyPr/>
          <a:lstStyle/>
          <a:p>
            <a:endParaRPr lang="da-DK" dirty="0"/>
          </a:p>
        </p:txBody>
      </p:sp>
      <p:sp>
        <p:nvSpPr>
          <p:cNvPr id="8" name="Slide Number Placeholder 7">
            <a:extLst>
              <a:ext uri="{FF2B5EF4-FFF2-40B4-BE49-F238E27FC236}">
                <a16:creationId xmlns:a16="http://schemas.microsoft.com/office/drawing/2014/main" id="{B003DF23-4636-4FE6-88BB-890F3BD524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9" name="Text Placeholder note">
            <a:extLst>
              <a:ext uri="{FF2B5EF4-FFF2-40B4-BE49-F238E27FC236}">
                <a16:creationId xmlns:a16="http://schemas.microsoft.com/office/drawing/2014/main" id="{C853771B-DBB5-4B96-975F-ACE55C88165E}"/>
              </a:ext>
            </a:extLst>
          </p:cNvPr>
          <p:cNvSpPr>
            <a:spLocks noGrp="1"/>
          </p:cNvSpPr>
          <p:nvPr>
            <p:ph type="body" sz="quarter" idx="17" hasCustomPrompt="1"/>
          </p:nvPr>
        </p:nvSpPr>
        <p:spPr>
          <a:xfrm>
            <a:off x="405000" y="5778001"/>
            <a:ext cx="8334474" cy="180725"/>
          </a:xfrm>
        </p:spPr>
        <p:txBody>
          <a:bodyPr anchor="b" anchorCtr="0"/>
          <a:lstStyle>
            <a:lvl1pPr marL="0" indent="0" algn="r">
              <a:spcAft>
                <a:spcPts val="225"/>
              </a:spcAft>
              <a:buFont typeface="Roboto Light" panose="02000000000000000000" pitchFamily="2" charset="0"/>
              <a:buNone/>
              <a:defRPr sz="6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Tree>
    <p:extLst>
      <p:ext uri="{BB962C8B-B14F-4D97-AF65-F5344CB8AC3E}">
        <p14:creationId xmlns:p14="http://schemas.microsoft.com/office/powerpoint/2010/main" val="3098323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jerteforeningen Start - S/H">
    <p:spTree>
      <p:nvGrpSpPr>
        <p:cNvPr id="1" name=""/>
        <p:cNvGrpSpPr/>
        <p:nvPr/>
      </p:nvGrpSpPr>
      <p:grpSpPr>
        <a:xfrm>
          <a:off x="0" y="0"/>
          <a:ext cx="0" cy="0"/>
          <a:chOff x="0" y="0"/>
          <a:chExt cx="0" cy="0"/>
        </a:xfrm>
      </p:grpSpPr>
      <p:sp>
        <p:nvSpPr>
          <p:cNvPr id="7" name="Rektangel 6"/>
          <p:cNvSpPr/>
          <p:nvPr userDrawn="1"/>
        </p:nvSpPr>
        <p:spPr>
          <a:xfrm>
            <a:off x="0" y="0"/>
            <a:ext cx="9144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4" name="Billed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64518" y="1775198"/>
            <a:ext cx="5410200" cy="2571750"/>
          </a:xfrm>
          <a:prstGeom prst="rect">
            <a:avLst/>
          </a:prstGeom>
        </p:spPr>
      </p:pic>
    </p:spTree>
    <p:extLst>
      <p:ext uri="{BB962C8B-B14F-4D97-AF65-F5344CB8AC3E}">
        <p14:creationId xmlns:p14="http://schemas.microsoft.com/office/powerpoint/2010/main" val="27723840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86F8E326-C08F-4A91-AC39-AC597CF03DB9}"/>
              </a:ext>
            </a:extLst>
          </p:cNvPr>
          <p:cNvSpPr>
            <a:spLocks noGrp="1"/>
          </p:cNvSpPr>
          <p:nvPr>
            <p:ph type="dt" sz="half" idx="10"/>
          </p:nvPr>
        </p:nvSpPr>
        <p:spPr/>
        <p:txBody>
          <a:bodyPr/>
          <a:lstStyle/>
          <a:p>
            <a:fld id="{1411D8C8-4CB6-4E19-ADBD-86DA20099290}" type="datetime1">
              <a:rPr lang="da-DK" smtClean="0"/>
              <a:t>14-03-2024</a:t>
            </a:fld>
            <a:endParaRPr lang="da-DK" dirty="0"/>
          </a:p>
        </p:txBody>
      </p:sp>
      <p:sp>
        <p:nvSpPr>
          <p:cNvPr id="6" name="Footer Placeholder 5">
            <a:extLst>
              <a:ext uri="{FF2B5EF4-FFF2-40B4-BE49-F238E27FC236}">
                <a16:creationId xmlns:a16="http://schemas.microsoft.com/office/drawing/2014/main" id="{BFC1E843-D1B7-4A1B-88E0-600F68E23555}"/>
              </a:ext>
            </a:extLst>
          </p:cNvPr>
          <p:cNvSpPr>
            <a:spLocks noGrp="1"/>
          </p:cNvSpPr>
          <p:nvPr>
            <p:ph type="ftr" sz="quarter" idx="11"/>
          </p:nvPr>
        </p:nvSpPr>
        <p:spPr/>
        <p:txBody>
          <a:bodyPr/>
          <a:lstStyle/>
          <a:p>
            <a:endParaRPr lang="da-DK" dirty="0"/>
          </a:p>
        </p:txBody>
      </p:sp>
      <p:sp>
        <p:nvSpPr>
          <p:cNvPr id="7" name="Slide Number Placeholder 6">
            <a:extLst>
              <a:ext uri="{FF2B5EF4-FFF2-40B4-BE49-F238E27FC236}">
                <a16:creationId xmlns:a16="http://schemas.microsoft.com/office/drawing/2014/main" id="{06FD6CF0-63E8-4640-A2FA-617A92A15763}"/>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8" name="Text Placeholder note">
            <a:extLst>
              <a:ext uri="{FF2B5EF4-FFF2-40B4-BE49-F238E27FC236}">
                <a16:creationId xmlns:a16="http://schemas.microsoft.com/office/drawing/2014/main" id="{C6E6E5EB-AD73-4D79-8292-C737BA8DD277}"/>
              </a:ext>
            </a:extLst>
          </p:cNvPr>
          <p:cNvSpPr>
            <a:spLocks noGrp="1"/>
          </p:cNvSpPr>
          <p:nvPr>
            <p:ph type="body" sz="quarter" idx="17" hasCustomPrompt="1"/>
          </p:nvPr>
        </p:nvSpPr>
        <p:spPr>
          <a:xfrm>
            <a:off x="405000" y="5778001"/>
            <a:ext cx="8334474" cy="180725"/>
          </a:xfrm>
        </p:spPr>
        <p:txBody>
          <a:bodyPr anchor="b" anchorCtr="0"/>
          <a:lstStyle>
            <a:lvl1pPr marL="0" indent="0" algn="r">
              <a:spcAft>
                <a:spcPts val="225"/>
              </a:spcAft>
              <a:buFont typeface="Roboto Light" panose="02000000000000000000" pitchFamily="2" charset="0"/>
              <a:buNone/>
              <a:defRPr sz="6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Tree>
    <p:extLst>
      <p:ext uri="{BB962C8B-B14F-4D97-AF65-F5344CB8AC3E}">
        <p14:creationId xmlns:p14="http://schemas.microsoft.com/office/powerpoint/2010/main" val="1707363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rugerguide  ">
    <p:spTree>
      <p:nvGrpSpPr>
        <p:cNvPr id="1" name=""/>
        <p:cNvGrpSpPr/>
        <p:nvPr/>
      </p:nvGrpSpPr>
      <p:grpSpPr>
        <a:xfrm>
          <a:off x="0" y="0"/>
          <a:ext cx="0" cy="0"/>
          <a:chOff x="0" y="0"/>
          <a:chExt cx="0" cy="0"/>
        </a:xfrm>
      </p:grpSpPr>
      <p:sp>
        <p:nvSpPr>
          <p:cNvPr id="9" name="Fast overskrift"/>
          <p:cNvSpPr txBox="1"/>
          <p:nvPr userDrawn="1"/>
        </p:nvSpPr>
        <p:spPr>
          <a:xfrm>
            <a:off x="404814" y="448714"/>
            <a:ext cx="8331991" cy="650171"/>
          </a:xfrm>
          <a:prstGeom prst="rect">
            <a:avLst/>
          </a:prstGeom>
          <a:noFill/>
        </p:spPr>
        <p:txBody>
          <a:bodyPr wrap="square" lIns="0" tIns="0" rIns="0" bIns="0" rtlCol="0" anchor="t" anchorCtr="0">
            <a:noAutofit/>
          </a:bodyPr>
          <a:lstStyle/>
          <a:p>
            <a:r>
              <a:rPr lang="da-DK" sz="2400" b="0" noProof="1">
                <a:solidFill>
                  <a:schemeClr val="tx1"/>
                </a:solidFill>
                <a:latin typeface="+mj-lt"/>
                <a:cs typeface="Roboto Light" panose="02000000000000000000" pitchFamily="2" charset="0"/>
              </a:rPr>
              <a:t>TIPS &amp; TRICKS - DIN BRUGERGUIDE</a:t>
            </a:r>
          </a:p>
        </p:txBody>
      </p:sp>
      <p:sp>
        <p:nvSpPr>
          <p:cNvPr id="27" name="Text Box 2">
            <a:extLst>
              <a:ext uri="{FF2B5EF4-FFF2-40B4-BE49-F238E27FC236}">
                <a16:creationId xmlns:a16="http://schemas.microsoft.com/office/drawing/2014/main" id="{1E86B7E7-F87D-4375-BAE3-34A81C5D0F8B}"/>
              </a:ext>
            </a:extLst>
          </p:cNvPr>
          <p:cNvSpPr txBox="1">
            <a:spLocks noChangeArrowheads="1"/>
          </p:cNvSpPr>
          <p:nvPr userDrawn="1"/>
        </p:nvSpPr>
        <p:spPr bwMode="auto">
          <a:xfrm>
            <a:off x="404814" y="1614981"/>
            <a:ext cx="1836683" cy="3080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08000" bIns="0" anchor="t" anchorCtr="0">
            <a:spAutoFit/>
          </a:bodyPr>
          <a:lstStyle>
            <a:lvl1pPr eaLnBrk="0" hangingPunct="0">
              <a:defRPr>
                <a:solidFill>
                  <a:schemeClr val="tx1"/>
                </a:solidFill>
                <a:latin typeface="Roboto Light" charset="0"/>
              </a:defRPr>
            </a:lvl1pPr>
            <a:lvl2pPr marL="742950" indent="-285750" eaLnBrk="0" hangingPunct="0">
              <a:defRPr>
                <a:solidFill>
                  <a:schemeClr val="tx1"/>
                </a:solidFill>
                <a:latin typeface="Roboto Light" charset="0"/>
              </a:defRPr>
            </a:lvl2pPr>
            <a:lvl3pPr marL="1143000" indent="-228600" eaLnBrk="0" hangingPunct="0">
              <a:defRPr>
                <a:solidFill>
                  <a:schemeClr val="tx1"/>
                </a:solidFill>
                <a:latin typeface="Roboto Light" charset="0"/>
              </a:defRPr>
            </a:lvl3pPr>
            <a:lvl4pPr marL="1600200" indent="-228600" eaLnBrk="0" hangingPunct="0">
              <a:defRPr>
                <a:solidFill>
                  <a:schemeClr val="tx1"/>
                </a:solidFill>
                <a:latin typeface="Roboto Light" charset="0"/>
              </a:defRPr>
            </a:lvl4pPr>
            <a:lvl5pPr marL="2057400" indent="-228600" eaLnBrk="0" hangingPunct="0">
              <a:defRPr>
                <a:solidFill>
                  <a:schemeClr val="tx1"/>
                </a:solidFill>
                <a:latin typeface="Roboto Light" charset="0"/>
              </a:defRPr>
            </a:lvl5pPr>
            <a:lvl6pPr marL="2514600" indent="-228600" eaLnBrk="0" fontAlgn="base" hangingPunct="0">
              <a:spcBef>
                <a:spcPct val="0"/>
              </a:spcBef>
              <a:spcAft>
                <a:spcPct val="0"/>
              </a:spcAft>
              <a:defRPr>
                <a:solidFill>
                  <a:schemeClr val="tx1"/>
                </a:solidFill>
                <a:latin typeface="Roboto Light" charset="0"/>
              </a:defRPr>
            </a:lvl6pPr>
            <a:lvl7pPr marL="2971800" indent="-228600" eaLnBrk="0" fontAlgn="base" hangingPunct="0">
              <a:spcBef>
                <a:spcPct val="0"/>
              </a:spcBef>
              <a:spcAft>
                <a:spcPct val="0"/>
              </a:spcAft>
              <a:defRPr>
                <a:solidFill>
                  <a:schemeClr val="tx1"/>
                </a:solidFill>
                <a:latin typeface="Roboto Light" charset="0"/>
              </a:defRPr>
            </a:lvl7pPr>
            <a:lvl8pPr marL="3429000" indent="-228600" eaLnBrk="0" fontAlgn="base" hangingPunct="0">
              <a:spcBef>
                <a:spcPct val="0"/>
              </a:spcBef>
              <a:spcAft>
                <a:spcPct val="0"/>
              </a:spcAft>
              <a:defRPr>
                <a:solidFill>
                  <a:schemeClr val="tx1"/>
                </a:solidFill>
                <a:latin typeface="Roboto Light" charset="0"/>
              </a:defRPr>
            </a:lvl8pPr>
            <a:lvl9pPr marL="3886200" indent="-228600" eaLnBrk="0" fontAlgn="base" hangingPunct="0">
              <a:spcBef>
                <a:spcPct val="0"/>
              </a:spcBef>
              <a:spcAft>
                <a:spcPct val="0"/>
              </a:spcAft>
              <a:defRPr>
                <a:solidFill>
                  <a:schemeClr val="tx1"/>
                </a:solidFill>
                <a:latin typeface="Roboto Light" charset="0"/>
              </a:defRPr>
            </a:lvl9pPr>
          </a:lstStyle>
          <a:p>
            <a:pPr marL="0" marR="0" lvl="0" indent="0" algn="l" defTabSz="685800" rtl="0" eaLnBrk="1" fontAlgn="auto" latinLnBrk="0" hangingPunct="1">
              <a:lnSpc>
                <a:spcPct val="100000"/>
              </a:lnSpc>
              <a:spcBef>
                <a:spcPts val="0"/>
              </a:spcBef>
              <a:spcAft>
                <a:spcPts val="450"/>
              </a:spcAft>
              <a:buClrTx/>
              <a:buSzTx/>
              <a:buFontTx/>
              <a:buNone/>
              <a:tabLst/>
              <a:defRPr/>
            </a:pPr>
            <a:r>
              <a:rPr lang="da-DK" sz="1200" dirty="0">
                <a:latin typeface="+mn-lt"/>
                <a:cs typeface="Roboto Light" panose="02000000000000000000" pitchFamily="2" charset="0"/>
              </a:rPr>
              <a:t>TYPOGRAFIER</a:t>
            </a:r>
            <a:endParaRPr lang="da-DK" altLang="da-DK" sz="1200" b="0" noProof="1">
              <a:solidFill>
                <a:schemeClr val="tx1"/>
              </a:solidFill>
              <a:latin typeface="+mn-lt"/>
              <a:cs typeface="Roboto Light" panose="02000000000000000000" pitchFamily="2" charset="0"/>
            </a:endParaRPr>
          </a:p>
          <a:p>
            <a:pPr eaLnBrk="1" hangingPunct="1">
              <a:spcAft>
                <a:spcPts val="450"/>
              </a:spcAft>
              <a:defRPr/>
            </a:pPr>
            <a:r>
              <a:rPr lang="da-DK" altLang="da-DK" sz="675" b="0" noProof="1">
                <a:solidFill>
                  <a:schemeClr val="tx1"/>
                </a:solidFill>
                <a:latin typeface="+mn-lt"/>
                <a:cs typeface="Roboto Light" panose="02000000000000000000" pitchFamily="2" charset="0"/>
              </a:rPr>
              <a:t>Brug</a:t>
            </a:r>
            <a:r>
              <a:rPr lang="da-DK" altLang="da-DK" sz="675" b="1" noProof="1">
                <a:solidFill>
                  <a:schemeClr val="tx1"/>
                </a:solidFill>
                <a:latin typeface="+mn-lt"/>
                <a:cs typeface="Roboto Light" panose="02000000000000000000" pitchFamily="2" charset="0"/>
              </a:rPr>
              <a:t> TAB </a:t>
            </a:r>
            <a:r>
              <a:rPr lang="da-DK" altLang="da-DK" sz="675" b="0" noProof="1">
                <a:solidFill>
                  <a:schemeClr val="tx1"/>
                </a:solidFill>
                <a:latin typeface="+mn-lt"/>
                <a:cs typeface="Roboto Light" panose="02000000000000000000" pitchFamily="2" charset="0"/>
              </a:rPr>
              <a:t>for at gå frem i tekst-niveauer. Klik </a:t>
            </a:r>
            <a:r>
              <a:rPr lang="da-DK" altLang="da-DK" sz="675" b="1" noProof="1">
                <a:solidFill>
                  <a:schemeClr val="tx1"/>
                </a:solidFill>
                <a:latin typeface="+mn-lt"/>
                <a:cs typeface="Roboto Light" panose="02000000000000000000" pitchFamily="2" charset="0"/>
              </a:rPr>
              <a:t>ENTER</a:t>
            </a:r>
            <a:r>
              <a:rPr lang="da-DK" altLang="da-DK" sz="675" b="0" noProof="1">
                <a:solidFill>
                  <a:schemeClr val="tx1"/>
                </a:solidFill>
                <a:latin typeface="+mn-lt"/>
                <a:cs typeface="Roboto Light" panose="02000000000000000000" pitchFamily="2" charset="0"/>
              </a:rPr>
              <a:t>, derefter </a:t>
            </a:r>
            <a:r>
              <a:rPr lang="da-DK" altLang="da-DK" sz="675" b="1" noProof="1">
                <a:solidFill>
                  <a:schemeClr val="tx1"/>
                </a:solidFill>
                <a:latin typeface="+mn-lt"/>
                <a:cs typeface="Roboto Light" panose="02000000000000000000" pitchFamily="2" charset="0"/>
              </a:rPr>
              <a:t>TAB</a:t>
            </a:r>
            <a:r>
              <a:rPr lang="da-DK" altLang="da-DK" sz="675" b="0" noProof="1">
                <a:solidFill>
                  <a:schemeClr val="tx1"/>
                </a:solidFill>
                <a:latin typeface="+mn-lt"/>
                <a:cs typeface="Roboto Light" panose="02000000000000000000" pitchFamily="2" charset="0"/>
              </a:rPr>
              <a:t> for at skifte fra et niveau til det næste</a:t>
            </a:r>
          </a:p>
          <a:p>
            <a:pPr eaLnBrk="1" hangingPunct="1">
              <a:spcAft>
                <a:spcPts val="450"/>
              </a:spcAft>
              <a:defRPr/>
            </a:pPr>
            <a:r>
              <a:rPr lang="da-DK" altLang="da-DK" sz="675" b="0" noProof="1">
                <a:solidFill>
                  <a:schemeClr val="tx1"/>
                </a:solidFill>
                <a:latin typeface="+mn-lt"/>
                <a:cs typeface="Roboto Light" panose="02000000000000000000" pitchFamily="2" charset="0"/>
              </a:rPr>
              <a:t>For at gå tilbage i tekst-niveauer, </a:t>
            </a:r>
            <a:br>
              <a:rPr lang="da-DK" altLang="da-DK" sz="675" b="0" noProof="1">
                <a:solidFill>
                  <a:schemeClr val="tx1"/>
                </a:solidFill>
                <a:latin typeface="+mn-lt"/>
                <a:cs typeface="Roboto Light" panose="02000000000000000000" pitchFamily="2" charset="0"/>
              </a:rPr>
            </a:br>
            <a:r>
              <a:rPr lang="da-DK" altLang="da-DK" sz="675" b="0" noProof="1">
                <a:solidFill>
                  <a:schemeClr val="tx1"/>
                </a:solidFill>
                <a:latin typeface="+mn-lt"/>
                <a:cs typeface="Roboto Light" panose="02000000000000000000" pitchFamily="2" charset="0"/>
              </a:rPr>
              <a:t>brug </a:t>
            </a:r>
            <a:r>
              <a:rPr lang="da-DK" altLang="da-DK" sz="675" b="1" noProof="1">
                <a:solidFill>
                  <a:schemeClr val="tx1"/>
                </a:solidFill>
                <a:latin typeface="+mn-lt"/>
                <a:cs typeface="Roboto Light" panose="02000000000000000000" pitchFamily="2" charset="0"/>
              </a:rPr>
              <a:t>SHIFT+TAB</a:t>
            </a:r>
            <a:endParaRPr lang="da-DK" altLang="da-DK" sz="675" b="0" noProof="1">
              <a:solidFill>
                <a:schemeClr val="tx1"/>
              </a:solidFill>
              <a:latin typeface="+mn-lt"/>
              <a:cs typeface="Roboto Light" panose="02000000000000000000" pitchFamily="2" charset="0"/>
            </a:endParaRPr>
          </a:p>
          <a:p>
            <a:pPr eaLnBrk="1" hangingPunct="1">
              <a:spcAft>
                <a:spcPts val="450"/>
              </a:spcAft>
              <a:defRPr/>
            </a:pPr>
            <a:r>
              <a:rPr lang="da-DK" altLang="da-DK" sz="675" b="0" noProof="1">
                <a:solidFill>
                  <a:schemeClr val="tx1"/>
                </a:solidFill>
                <a:latin typeface="+mn-lt"/>
                <a:cs typeface="Roboto Light" panose="02000000000000000000" pitchFamily="2" charset="0"/>
              </a:rPr>
              <a:t>Alternativt kan </a:t>
            </a:r>
            <a:r>
              <a:rPr lang="da-DK" altLang="da-DK" sz="675" b="1" noProof="1">
                <a:solidFill>
                  <a:schemeClr val="tx1"/>
                </a:solidFill>
                <a:latin typeface="+mn-lt"/>
                <a:cs typeface="Roboto Light" panose="02000000000000000000" pitchFamily="2" charset="0"/>
              </a:rPr>
              <a:t>Forøg</a:t>
            </a:r>
            <a:r>
              <a:rPr lang="da-DK" altLang="da-DK" sz="675" b="0" noProof="1">
                <a:solidFill>
                  <a:schemeClr val="tx1"/>
                </a:solidFill>
                <a:latin typeface="+mn-lt"/>
                <a:cs typeface="Roboto Light" panose="02000000000000000000" pitchFamily="2" charset="0"/>
              </a:rPr>
              <a:t> og </a:t>
            </a:r>
            <a:r>
              <a:rPr lang="da-DK" altLang="da-DK" sz="675" b="1" noProof="1">
                <a:solidFill>
                  <a:schemeClr val="tx1"/>
                </a:solidFill>
                <a:latin typeface="+mn-lt"/>
                <a:cs typeface="Roboto Light" panose="02000000000000000000" pitchFamily="2" charset="0"/>
              </a:rPr>
              <a:t>Formindsk</a:t>
            </a:r>
            <a:r>
              <a:rPr lang="da-DK" altLang="da-DK" sz="675" b="0" noProof="1">
                <a:solidFill>
                  <a:schemeClr val="tx1"/>
                </a:solidFill>
                <a:latin typeface="+mn-lt"/>
                <a:cs typeface="Roboto Light" panose="02000000000000000000" pitchFamily="2" charset="0"/>
              </a:rPr>
              <a:t> listeniveau bruges</a:t>
            </a:r>
            <a:br>
              <a:rPr lang="da-DK" altLang="da-DK" sz="675" b="0" noProof="1">
                <a:solidFill>
                  <a:schemeClr val="tx1"/>
                </a:solidFill>
                <a:latin typeface="+mn-lt"/>
                <a:cs typeface="Roboto Light" panose="02000000000000000000" pitchFamily="2" charset="0"/>
              </a:rPr>
            </a:br>
            <a:endParaRPr lang="da-DK" altLang="da-DK" sz="675" b="0" noProof="1">
              <a:solidFill>
                <a:schemeClr val="tx1"/>
              </a:solidFill>
              <a:latin typeface="+mn-lt"/>
              <a:cs typeface="Roboto Light" panose="02000000000000000000" pitchFamily="2" charset="0"/>
            </a:endParaRPr>
          </a:p>
          <a:p>
            <a:pPr eaLnBrk="1" hangingPunct="1">
              <a:spcAft>
                <a:spcPts val="450"/>
              </a:spcAft>
              <a:defRPr/>
            </a:pPr>
            <a:r>
              <a:rPr lang="da-DK" sz="675" b="1" noProof="1">
                <a:latin typeface="+mn-lt"/>
                <a:cs typeface="Roboto Light" panose="02000000000000000000" pitchFamily="2" charset="0"/>
              </a:rPr>
              <a:t>TIP: Brug</a:t>
            </a:r>
            <a:r>
              <a:rPr lang="da-DK" sz="675" b="1" baseline="0" noProof="1">
                <a:latin typeface="+mn-lt"/>
                <a:cs typeface="Roboto Light" panose="02000000000000000000" pitchFamily="2" charset="0"/>
              </a:rPr>
              <a:t> bullet knappen</a:t>
            </a:r>
            <a:endParaRPr lang="da-DK" sz="675" b="1" noProof="1">
              <a:latin typeface="+mn-lt"/>
              <a:cs typeface="Roboto Light" panose="02000000000000000000" pitchFamily="2" charset="0"/>
            </a:endParaRPr>
          </a:p>
          <a:p>
            <a:pPr marL="0" marR="0" lvl="0" indent="0" algn="l" defTabSz="685800" rtl="0" eaLnBrk="1" fontAlgn="auto" latinLnBrk="0" hangingPunct="1">
              <a:lnSpc>
                <a:spcPct val="100000"/>
              </a:lnSpc>
              <a:spcBef>
                <a:spcPts val="0"/>
              </a:spcBef>
              <a:spcAft>
                <a:spcPts val="450"/>
              </a:spcAft>
              <a:buClrTx/>
              <a:buSzTx/>
              <a:buFontTx/>
              <a:buNone/>
              <a:tabLst/>
              <a:defRPr/>
            </a:pPr>
            <a:r>
              <a:rPr lang="da-DK" altLang="da-DK" sz="675" b="0" noProof="1">
                <a:solidFill>
                  <a:schemeClr val="tx1"/>
                </a:solidFill>
                <a:latin typeface="+mn-lt"/>
                <a:cs typeface="Roboto Light" panose="02000000000000000000" pitchFamily="2" charset="0"/>
              </a:rPr>
              <a:t>Fjern bullet for almindelig tekst.</a:t>
            </a:r>
            <a:br>
              <a:rPr lang="da-DK" altLang="da-DK" sz="675" b="0" noProof="1">
                <a:solidFill>
                  <a:schemeClr val="tx1"/>
                </a:solidFill>
                <a:latin typeface="+mn-lt"/>
                <a:cs typeface="Roboto Light" panose="02000000000000000000" pitchFamily="2" charset="0"/>
              </a:rPr>
            </a:br>
            <a:r>
              <a:rPr lang="da-DK" altLang="da-DK" sz="675" b="0" noProof="1">
                <a:solidFill>
                  <a:schemeClr val="tx1"/>
                </a:solidFill>
                <a:latin typeface="+mn-lt"/>
                <a:cs typeface="Roboto Light" panose="02000000000000000000" pitchFamily="2" charset="0"/>
              </a:rPr>
              <a:t>Klik på bullet knappen for at sætte korrekt bullet igen</a:t>
            </a:r>
          </a:p>
          <a:p>
            <a:pPr marL="0" marR="0" lvl="0" indent="0" algn="l" defTabSz="685800" rtl="0" eaLnBrk="1" fontAlgn="auto" latinLnBrk="0" hangingPunct="1">
              <a:lnSpc>
                <a:spcPct val="100000"/>
              </a:lnSpc>
              <a:spcBef>
                <a:spcPts val="0"/>
              </a:spcBef>
              <a:spcAft>
                <a:spcPts val="450"/>
              </a:spcAft>
              <a:buClrTx/>
              <a:buSzTx/>
              <a:buFontTx/>
              <a:buNone/>
              <a:tabLst/>
              <a:defRPr/>
            </a:pPr>
            <a:br>
              <a:rPr lang="da-DK" altLang="da-DK" sz="1200" b="1" noProof="1">
                <a:solidFill>
                  <a:schemeClr val="tx1"/>
                </a:solidFill>
                <a:latin typeface="+mn-lt"/>
                <a:cs typeface="Roboto Light" panose="02000000000000000000" pitchFamily="2" charset="0"/>
              </a:rPr>
            </a:br>
            <a:r>
              <a:rPr lang="da-DK" sz="1200" dirty="0">
                <a:latin typeface="+mn-lt"/>
                <a:cs typeface="Roboto Light" panose="02000000000000000000" pitchFamily="2" charset="0"/>
              </a:rPr>
              <a:t>SLIDES &amp; LAYOUTS</a:t>
            </a:r>
            <a:br>
              <a:rPr lang="da-DK" altLang="da-DK" sz="1200" b="1" noProof="1">
                <a:solidFill>
                  <a:schemeClr val="tx1"/>
                </a:solidFill>
                <a:latin typeface="+mn-lt"/>
                <a:cs typeface="Roboto Light" panose="02000000000000000000" pitchFamily="2" charset="0"/>
              </a:rPr>
            </a:br>
            <a:br>
              <a:rPr lang="da-DK" altLang="da-DK" sz="675" b="1" noProof="1">
                <a:solidFill>
                  <a:schemeClr val="tx1"/>
                </a:solidFill>
                <a:latin typeface="+mn-lt"/>
                <a:cs typeface="Roboto Light" panose="02000000000000000000" pitchFamily="2" charset="0"/>
              </a:rPr>
            </a:br>
            <a:r>
              <a:rPr lang="da-DK" altLang="da-DK" sz="675" b="0" noProof="1">
                <a:solidFill>
                  <a:schemeClr val="tx1"/>
                </a:solidFill>
                <a:latin typeface="+mn-lt"/>
                <a:cs typeface="Roboto Light" panose="02000000000000000000" pitchFamily="2" charset="0"/>
              </a:rPr>
              <a:t>Klik på menupunktet </a:t>
            </a:r>
            <a:r>
              <a:rPr lang="da-DK" altLang="da-DK" sz="675" b="1" noProof="1">
                <a:solidFill>
                  <a:schemeClr val="tx1"/>
                </a:solidFill>
                <a:latin typeface="+mn-lt"/>
                <a:cs typeface="Roboto Light" panose="02000000000000000000" pitchFamily="2" charset="0"/>
              </a:rPr>
              <a:t>Nyt Slide </a:t>
            </a:r>
            <a:r>
              <a:rPr lang="da-DK" altLang="da-DK" sz="675" b="0" noProof="1">
                <a:solidFill>
                  <a:schemeClr val="tx1"/>
                </a:solidFill>
                <a:latin typeface="+mn-lt"/>
                <a:cs typeface="Roboto Light" panose="02000000000000000000" pitchFamily="2" charset="0"/>
              </a:rPr>
              <a:t>i </a:t>
            </a:r>
            <a:r>
              <a:rPr lang="da-DK" altLang="da-DK" sz="675" b="1" noProof="1">
                <a:solidFill>
                  <a:schemeClr val="tx1"/>
                </a:solidFill>
                <a:latin typeface="+mn-lt"/>
                <a:cs typeface="Roboto Light" panose="02000000000000000000" pitchFamily="2" charset="0"/>
              </a:rPr>
              <a:t>Hjem</a:t>
            </a:r>
            <a:r>
              <a:rPr lang="da-DK" altLang="da-DK" sz="675" b="0" noProof="1">
                <a:solidFill>
                  <a:schemeClr val="tx1"/>
                </a:solidFill>
                <a:latin typeface="+mn-lt"/>
                <a:cs typeface="Roboto Light" panose="02000000000000000000" pitchFamily="2" charset="0"/>
              </a:rPr>
              <a:t> fanen for at indsætte nyt slide</a:t>
            </a:r>
            <a:br>
              <a:rPr lang="da-DK" altLang="da-DK" sz="675" b="0" noProof="1">
                <a:solidFill>
                  <a:schemeClr val="tx1"/>
                </a:solidFill>
                <a:latin typeface="+mn-lt"/>
                <a:cs typeface="Roboto Light" panose="02000000000000000000" pitchFamily="2" charset="0"/>
              </a:rPr>
            </a:br>
            <a:br>
              <a:rPr lang="da-DK" altLang="da-DK" sz="675" b="0" noProof="1">
                <a:solidFill>
                  <a:schemeClr val="tx1"/>
                </a:solidFill>
                <a:latin typeface="+mn-lt"/>
                <a:cs typeface="Roboto Light" panose="02000000000000000000" pitchFamily="2" charset="0"/>
              </a:rPr>
            </a:br>
            <a:r>
              <a:rPr lang="da-DK" altLang="da-DK" sz="675" b="1" noProof="1">
                <a:solidFill>
                  <a:schemeClr val="tx1"/>
                </a:solidFill>
                <a:latin typeface="+mn-lt"/>
                <a:cs typeface="Roboto Light" panose="02000000000000000000" pitchFamily="2" charset="0"/>
              </a:rPr>
              <a:t>Ændre layout</a:t>
            </a:r>
            <a:endParaRPr lang="da-DK" altLang="da-DK" sz="675" b="0" noProof="1">
              <a:solidFill>
                <a:schemeClr val="tx1"/>
              </a:solidFill>
              <a:latin typeface="+mn-lt"/>
              <a:cs typeface="Roboto Light" panose="02000000000000000000" pitchFamily="2" charset="0"/>
            </a:endParaRPr>
          </a:p>
          <a:p>
            <a:pPr eaLnBrk="1" hangingPunct="1">
              <a:spcAft>
                <a:spcPts val="450"/>
              </a:spcAft>
              <a:defRPr/>
            </a:pPr>
            <a:r>
              <a:rPr lang="da-DK" altLang="da-DK" sz="675" b="0" noProof="1">
                <a:solidFill>
                  <a:schemeClr val="tx1"/>
                </a:solidFill>
                <a:latin typeface="+mn-lt"/>
                <a:cs typeface="Roboto Light" panose="02000000000000000000" pitchFamily="2" charset="0"/>
              </a:rPr>
              <a:t>Klik på pilen</a:t>
            </a:r>
            <a:r>
              <a:rPr lang="da-DK" altLang="da-DK" sz="675" b="0" baseline="0" noProof="1">
                <a:solidFill>
                  <a:schemeClr val="tx1"/>
                </a:solidFill>
                <a:latin typeface="+mn-lt"/>
                <a:cs typeface="Roboto Light" panose="02000000000000000000" pitchFamily="2" charset="0"/>
              </a:rPr>
              <a:t> ved siden af </a:t>
            </a:r>
            <a:r>
              <a:rPr lang="da-DK" altLang="da-DK" sz="675" b="1" baseline="0" noProof="1">
                <a:solidFill>
                  <a:schemeClr val="tx1"/>
                </a:solidFill>
                <a:latin typeface="+mn-lt"/>
                <a:cs typeface="Roboto Light" panose="02000000000000000000" pitchFamily="2" charset="0"/>
              </a:rPr>
              <a:t>Layout</a:t>
            </a:r>
            <a:br>
              <a:rPr lang="da-DK" altLang="da-DK" sz="675" b="0" baseline="0" noProof="1">
                <a:solidFill>
                  <a:schemeClr val="tx1"/>
                </a:solidFill>
                <a:latin typeface="+mn-lt"/>
                <a:cs typeface="Roboto Light" panose="02000000000000000000" pitchFamily="2" charset="0"/>
              </a:rPr>
            </a:br>
            <a:r>
              <a:rPr lang="da-DK" altLang="da-DK" sz="675" b="0" baseline="0" noProof="1">
                <a:solidFill>
                  <a:schemeClr val="tx1"/>
                </a:solidFill>
                <a:latin typeface="+mn-lt"/>
                <a:cs typeface="Roboto Light" panose="02000000000000000000" pitchFamily="2" charset="0"/>
              </a:rPr>
              <a:t>for at få vist en dropdown menu af </a:t>
            </a:r>
            <a:br>
              <a:rPr lang="da-DK" altLang="da-DK" sz="675" b="0" baseline="0" noProof="1">
                <a:solidFill>
                  <a:schemeClr val="tx1"/>
                </a:solidFill>
                <a:latin typeface="+mn-lt"/>
                <a:cs typeface="Roboto Light" panose="02000000000000000000" pitchFamily="2" charset="0"/>
              </a:rPr>
            </a:br>
            <a:r>
              <a:rPr lang="da-DK" altLang="da-DK" sz="675" b="0" baseline="0" noProof="1">
                <a:solidFill>
                  <a:schemeClr val="tx1"/>
                </a:solidFill>
                <a:latin typeface="+mn-lt"/>
                <a:cs typeface="Roboto Light" panose="02000000000000000000" pitchFamily="2" charset="0"/>
              </a:rPr>
              <a:t>mulige slides layout</a:t>
            </a:r>
            <a:endParaRPr lang="da-DK" altLang="da-DK" sz="675" b="0" noProof="1">
              <a:solidFill>
                <a:schemeClr val="tx1"/>
              </a:solidFill>
              <a:latin typeface="+mn-lt"/>
              <a:cs typeface="Roboto Light" panose="02000000000000000000" pitchFamily="2" charset="0"/>
            </a:endParaRPr>
          </a:p>
        </p:txBody>
      </p:sp>
      <p:sp>
        <p:nvSpPr>
          <p:cNvPr id="28" name="Text Box 3">
            <a:extLst>
              <a:ext uri="{FF2B5EF4-FFF2-40B4-BE49-F238E27FC236}">
                <a16:creationId xmlns:a16="http://schemas.microsoft.com/office/drawing/2014/main" id="{F5D76AC5-956B-497C-88E2-05290D3AAF8A}"/>
              </a:ext>
            </a:extLst>
          </p:cNvPr>
          <p:cNvSpPr txBox="1">
            <a:spLocks noChangeArrowheads="1"/>
          </p:cNvSpPr>
          <p:nvPr userDrawn="1"/>
        </p:nvSpPr>
        <p:spPr bwMode="auto">
          <a:xfrm>
            <a:off x="3276766" y="1695900"/>
            <a:ext cx="1836683" cy="285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08000" bIns="0" anchor="t" anchorCtr="0">
            <a:spAutoFit/>
          </a:bodyPr>
          <a:lstStyle>
            <a:lvl1pPr eaLnBrk="0" hangingPunct="0">
              <a:defRPr>
                <a:solidFill>
                  <a:schemeClr val="tx1"/>
                </a:solidFill>
                <a:latin typeface="Roboto Light" charset="0"/>
              </a:defRPr>
            </a:lvl1pPr>
            <a:lvl2pPr marL="742950" indent="-285750" eaLnBrk="0" hangingPunct="0">
              <a:defRPr>
                <a:solidFill>
                  <a:schemeClr val="tx1"/>
                </a:solidFill>
                <a:latin typeface="Roboto Light" charset="0"/>
              </a:defRPr>
            </a:lvl2pPr>
            <a:lvl3pPr marL="1143000" indent="-228600" eaLnBrk="0" hangingPunct="0">
              <a:defRPr>
                <a:solidFill>
                  <a:schemeClr val="tx1"/>
                </a:solidFill>
                <a:latin typeface="Roboto Light" charset="0"/>
              </a:defRPr>
            </a:lvl3pPr>
            <a:lvl4pPr marL="1600200" indent="-228600" eaLnBrk="0" hangingPunct="0">
              <a:defRPr>
                <a:solidFill>
                  <a:schemeClr val="tx1"/>
                </a:solidFill>
                <a:latin typeface="Roboto Light" charset="0"/>
              </a:defRPr>
            </a:lvl4pPr>
            <a:lvl5pPr marL="2057400" indent="-228600" eaLnBrk="0" hangingPunct="0">
              <a:defRPr>
                <a:solidFill>
                  <a:schemeClr val="tx1"/>
                </a:solidFill>
                <a:latin typeface="Roboto Light" charset="0"/>
              </a:defRPr>
            </a:lvl5pPr>
            <a:lvl6pPr marL="2514600" indent="-228600" eaLnBrk="0" fontAlgn="base" hangingPunct="0">
              <a:spcBef>
                <a:spcPct val="0"/>
              </a:spcBef>
              <a:spcAft>
                <a:spcPct val="0"/>
              </a:spcAft>
              <a:defRPr>
                <a:solidFill>
                  <a:schemeClr val="tx1"/>
                </a:solidFill>
                <a:latin typeface="Roboto Light" charset="0"/>
              </a:defRPr>
            </a:lvl6pPr>
            <a:lvl7pPr marL="2971800" indent="-228600" eaLnBrk="0" fontAlgn="base" hangingPunct="0">
              <a:spcBef>
                <a:spcPct val="0"/>
              </a:spcBef>
              <a:spcAft>
                <a:spcPct val="0"/>
              </a:spcAft>
              <a:defRPr>
                <a:solidFill>
                  <a:schemeClr val="tx1"/>
                </a:solidFill>
                <a:latin typeface="Roboto Light" charset="0"/>
              </a:defRPr>
            </a:lvl7pPr>
            <a:lvl8pPr marL="3429000" indent="-228600" eaLnBrk="0" fontAlgn="base" hangingPunct="0">
              <a:spcBef>
                <a:spcPct val="0"/>
              </a:spcBef>
              <a:spcAft>
                <a:spcPct val="0"/>
              </a:spcAft>
              <a:defRPr>
                <a:solidFill>
                  <a:schemeClr val="tx1"/>
                </a:solidFill>
                <a:latin typeface="Roboto Light" charset="0"/>
              </a:defRPr>
            </a:lvl8pPr>
            <a:lvl9pPr marL="3886200" indent="-228600" eaLnBrk="0" fontAlgn="base" hangingPunct="0">
              <a:spcBef>
                <a:spcPct val="0"/>
              </a:spcBef>
              <a:spcAft>
                <a:spcPct val="0"/>
              </a:spcAft>
              <a:defRPr>
                <a:solidFill>
                  <a:schemeClr val="tx1"/>
                </a:solidFill>
                <a:latin typeface="Roboto Light" charset="0"/>
              </a:defRPr>
            </a:lvl9pPr>
          </a:lstStyle>
          <a:p>
            <a:pPr fontAlgn="auto">
              <a:spcBef>
                <a:spcPts val="900"/>
              </a:spcBef>
              <a:spcAft>
                <a:spcPts val="450"/>
              </a:spcAft>
              <a:buFont typeface="+mj-lt"/>
              <a:buNone/>
              <a:defRPr/>
            </a:pPr>
            <a:r>
              <a:rPr lang="da-DK" sz="675" b="1" noProof="1">
                <a:solidFill>
                  <a:schemeClr val="tx1"/>
                </a:solidFill>
                <a:latin typeface="+mn-lt"/>
                <a:cs typeface="Roboto Light" panose="02000000000000000000" pitchFamily="2" charset="0"/>
              </a:rPr>
              <a:t>Nulstil slide</a:t>
            </a:r>
          </a:p>
          <a:p>
            <a:pPr marL="0" marR="0" indent="0" algn="l" defTabSz="685800" rtl="0" eaLnBrk="1" fontAlgn="auto" latinLnBrk="0" hangingPunct="1">
              <a:lnSpc>
                <a:spcPct val="100000"/>
              </a:lnSpc>
              <a:spcBef>
                <a:spcPts val="0"/>
              </a:spcBef>
              <a:spcAft>
                <a:spcPts val="450"/>
              </a:spcAft>
              <a:buClrTx/>
              <a:buSzTx/>
              <a:buFont typeface="+mj-lt"/>
              <a:buNone/>
              <a:tabLst/>
              <a:defRPr/>
            </a:pPr>
            <a:r>
              <a:rPr lang="da-DK" altLang="da-DK" sz="675" b="0" noProof="1">
                <a:solidFill>
                  <a:schemeClr val="tx1"/>
                </a:solidFill>
                <a:latin typeface="+mn-lt"/>
                <a:cs typeface="Roboto Light" panose="02000000000000000000" pitchFamily="2" charset="0"/>
              </a:rPr>
              <a:t>Vælg </a:t>
            </a:r>
            <a:r>
              <a:rPr lang="da-DK" altLang="da-DK" sz="675" b="1" noProof="1">
                <a:solidFill>
                  <a:schemeClr val="tx1"/>
                </a:solidFill>
                <a:latin typeface="+mn-lt"/>
                <a:cs typeface="Roboto Light" panose="02000000000000000000" pitchFamily="2" charset="0"/>
              </a:rPr>
              <a:t>Nulstil</a:t>
            </a:r>
            <a:r>
              <a:rPr lang="da-DK" altLang="da-DK" sz="675" b="0" noProof="1">
                <a:solidFill>
                  <a:schemeClr val="tx1"/>
                </a:solidFill>
                <a:latin typeface="+mn-lt"/>
                <a:cs typeface="Roboto Light" panose="02000000000000000000" pitchFamily="2" charset="0"/>
              </a:rPr>
              <a:t> for at nulstille placering, størrelse og formatering af pladsholdere til layoutets oprindelige design i </a:t>
            </a:r>
            <a:r>
              <a:rPr lang="da-DK" altLang="da-DK" sz="675" b="1" noProof="1">
                <a:solidFill>
                  <a:schemeClr val="tx1"/>
                </a:solidFill>
                <a:latin typeface="+mn-lt"/>
                <a:cs typeface="Roboto Light" panose="02000000000000000000" pitchFamily="2" charset="0"/>
              </a:rPr>
              <a:t>Hjem</a:t>
            </a:r>
            <a:r>
              <a:rPr lang="da-DK" altLang="da-DK" sz="675" b="0" noProof="1">
                <a:solidFill>
                  <a:schemeClr val="tx1"/>
                </a:solidFill>
                <a:latin typeface="+mn-lt"/>
                <a:cs typeface="Roboto Light" panose="02000000000000000000" pitchFamily="2" charset="0"/>
              </a:rPr>
              <a:t> fanen</a:t>
            </a:r>
          </a:p>
          <a:p>
            <a:pPr marL="0" marR="0" indent="0" algn="l" defTabSz="685800" rtl="0" eaLnBrk="1" fontAlgn="auto" latinLnBrk="0" hangingPunct="1">
              <a:lnSpc>
                <a:spcPct val="100000"/>
              </a:lnSpc>
              <a:spcBef>
                <a:spcPts val="0"/>
              </a:spcBef>
              <a:spcAft>
                <a:spcPts val="450"/>
              </a:spcAft>
              <a:buClrTx/>
              <a:buSzTx/>
              <a:buFont typeface="+mj-lt"/>
              <a:buNone/>
              <a:tabLst/>
              <a:defRPr/>
            </a:pPr>
            <a:endParaRPr lang="da-DK" sz="675" b="1" noProof="1">
              <a:solidFill>
                <a:schemeClr val="tx1"/>
              </a:solidFill>
              <a:latin typeface="+mn-lt"/>
              <a:cs typeface="Roboto Light" panose="02000000000000000000" pitchFamily="2" charset="0"/>
            </a:endParaRPr>
          </a:p>
          <a:p>
            <a:pPr marL="0" marR="0" lvl="0" indent="0" algn="l" defTabSz="685800" rtl="0" eaLnBrk="1" fontAlgn="auto" latinLnBrk="0" hangingPunct="1">
              <a:lnSpc>
                <a:spcPct val="100000"/>
              </a:lnSpc>
              <a:spcBef>
                <a:spcPts val="0"/>
              </a:spcBef>
              <a:spcAft>
                <a:spcPts val="450"/>
              </a:spcAft>
              <a:buClrTx/>
              <a:buSzTx/>
              <a:buFontTx/>
              <a:buNone/>
              <a:tabLst/>
              <a:defRPr/>
            </a:pPr>
            <a:r>
              <a:rPr lang="da-DK" sz="1200" dirty="0">
                <a:latin typeface="+mn-lt"/>
                <a:cs typeface="Roboto Light" panose="02000000000000000000" pitchFamily="2" charset="0"/>
              </a:rPr>
              <a:t>BILLEDER</a:t>
            </a:r>
            <a:endParaRPr lang="da-DK" sz="1200" b="1" noProof="1">
              <a:solidFill>
                <a:schemeClr val="tx1"/>
              </a:solidFill>
              <a:latin typeface="+mn-lt"/>
              <a:cs typeface="Roboto Light" panose="02000000000000000000" pitchFamily="2" charset="0"/>
            </a:endParaRPr>
          </a:p>
          <a:p>
            <a:pPr eaLnBrk="1" hangingPunct="1">
              <a:spcAft>
                <a:spcPts val="450"/>
              </a:spcAft>
              <a:defRPr/>
            </a:pPr>
            <a:r>
              <a:rPr lang="da-DK" altLang="da-DK" sz="675" b="0" noProof="1">
                <a:solidFill>
                  <a:schemeClr val="tx1"/>
                </a:solidFill>
                <a:latin typeface="+mn-lt"/>
                <a:cs typeface="Roboto Light" panose="02000000000000000000" pitchFamily="2" charset="0"/>
              </a:rPr>
              <a:t>På slides med billedpladsholder, </a:t>
            </a:r>
            <a:br>
              <a:rPr lang="da-DK" altLang="da-DK" sz="675" b="0" noProof="1">
                <a:solidFill>
                  <a:schemeClr val="tx1"/>
                </a:solidFill>
                <a:latin typeface="+mn-lt"/>
                <a:cs typeface="Roboto Light" panose="02000000000000000000" pitchFamily="2" charset="0"/>
              </a:rPr>
            </a:br>
            <a:r>
              <a:rPr lang="da-DK" altLang="da-DK" sz="675" b="0" noProof="1">
                <a:solidFill>
                  <a:schemeClr val="tx1"/>
                </a:solidFill>
                <a:latin typeface="+mn-lt"/>
                <a:cs typeface="Roboto Light" panose="02000000000000000000" pitchFamily="2" charset="0"/>
              </a:rPr>
              <a:t>klik på ikonet og vælg </a:t>
            </a:r>
            <a:r>
              <a:rPr lang="da-DK" altLang="da-DK" sz="675" b="1" noProof="1">
                <a:solidFill>
                  <a:schemeClr val="tx1"/>
                </a:solidFill>
                <a:latin typeface="+mn-lt"/>
                <a:cs typeface="Roboto Light" panose="02000000000000000000" pitchFamily="2" charset="0"/>
              </a:rPr>
              <a:t>Indsæt</a:t>
            </a:r>
          </a:p>
          <a:p>
            <a:pPr eaLnBrk="1" hangingPunct="1">
              <a:spcBef>
                <a:spcPts val="900"/>
              </a:spcBef>
              <a:spcAft>
                <a:spcPts val="450"/>
              </a:spcAft>
              <a:defRPr/>
            </a:pPr>
            <a:r>
              <a:rPr lang="da-DK" sz="675" b="1" noProof="1">
                <a:solidFill>
                  <a:schemeClr val="tx1"/>
                </a:solidFill>
                <a:latin typeface="+mn-lt"/>
                <a:cs typeface="Roboto Light" panose="02000000000000000000" pitchFamily="2" charset="0"/>
              </a:rPr>
              <a:t>Beskær billede</a:t>
            </a:r>
          </a:p>
          <a:p>
            <a:pPr eaLnBrk="1" hangingPunct="1">
              <a:spcAft>
                <a:spcPts val="450"/>
              </a:spcAft>
              <a:defRPr/>
            </a:pPr>
            <a:r>
              <a:rPr lang="da-DK" altLang="da-DK" sz="675" b="1" noProof="1">
                <a:solidFill>
                  <a:schemeClr val="tx1"/>
                </a:solidFill>
                <a:latin typeface="+mn-lt"/>
                <a:cs typeface="Roboto Light" panose="02000000000000000000" pitchFamily="2" charset="0"/>
              </a:rPr>
              <a:t>1. </a:t>
            </a:r>
            <a:r>
              <a:rPr lang="da-DK" altLang="da-DK" sz="675" b="0" noProof="1">
                <a:solidFill>
                  <a:schemeClr val="tx1"/>
                </a:solidFill>
                <a:latin typeface="+mn-lt"/>
                <a:cs typeface="Roboto Light" panose="02000000000000000000" pitchFamily="2" charset="0"/>
              </a:rPr>
              <a:t>Klik </a:t>
            </a:r>
            <a:r>
              <a:rPr lang="da-DK" altLang="da-DK" sz="675" b="1" noProof="1">
                <a:solidFill>
                  <a:schemeClr val="tx1"/>
                </a:solidFill>
                <a:latin typeface="+mn-lt"/>
                <a:cs typeface="Roboto Light" panose="02000000000000000000" pitchFamily="2" charset="0"/>
              </a:rPr>
              <a:t>Beskær</a:t>
            </a:r>
            <a:r>
              <a:rPr lang="da-DK" altLang="da-DK" sz="675" b="0" noProof="1">
                <a:solidFill>
                  <a:schemeClr val="tx1"/>
                </a:solidFill>
                <a:latin typeface="+mn-lt"/>
                <a:cs typeface="Roboto Light" panose="02000000000000000000" pitchFamily="2" charset="0"/>
              </a:rPr>
              <a:t> for at ændre </a:t>
            </a:r>
            <a:br>
              <a:rPr lang="da-DK" altLang="da-DK" sz="675" b="0" noProof="1">
                <a:solidFill>
                  <a:schemeClr val="tx1"/>
                </a:solidFill>
                <a:latin typeface="+mn-lt"/>
                <a:cs typeface="Roboto Light" panose="02000000000000000000" pitchFamily="2" charset="0"/>
              </a:rPr>
            </a:br>
            <a:r>
              <a:rPr lang="da-DK" altLang="da-DK" sz="675" b="0" noProof="1">
                <a:solidFill>
                  <a:schemeClr val="tx1"/>
                </a:solidFill>
                <a:latin typeface="+mn-lt"/>
                <a:cs typeface="Roboto Light" panose="02000000000000000000" pitchFamily="2" charset="0"/>
              </a:rPr>
              <a:t>billedets fokus/størrelse</a:t>
            </a:r>
          </a:p>
          <a:p>
            <a:pPr eaLnBrk="1" hangingPunct="1">
              <a:spcAft>
                <a:spcPts val="450"/>
              </a:spcAft>
              <a:defRPr/>
            </a:pPr>
            <a:r>
              <a:rPr lang="da-DK" altLang="da-DK" sz="675" b="1" noProof="1">
                <a:solidFill>
                  <a:schemeClr val="tx1"/>
                </a:solidFill>
                <a:latin typeface="+mn-lt"/>
                <a:cs typeface="Roboto Light" panose="02000000000000000000" pitchFamily="2" charset="0"/>
              </a:rPr>
              <a:t>2. </a:t>
            </a:r>
            <a:r>
              <a:rPr lang="da-DK" altLang="da-DK" sz="675" b="0" noProof="1">
                <a:solidFill>
                  <a:schemeClr val="tx1"/>
                </a:solidFill>
                <a:latin typeface="+mn-lt"/>
                <a:cs typeface="Roboto Light" panose="02000000000000000000" pitchFamily="2" charset="0"/>
              </a:rPr>
              <a:t>Ønsker du at skalere billedet, så </a:t>
            </a:r>
            <a:br>
              <a:rPr lang="da-DK" altLang="da-DK" sz="675" b="0" noProof="1">
                <a:solidFill>
                  <a:schemeClr val="tx1"/>
                </a:solidFill>
                <a:latin typeface="+mn-lt"/>
                <a:cs typeface="Roboto Light" panose="02000000000000000000" pitchFamily="2" charset="0"/>
              </a:rPr>
            </a:br>
            <a:r>
              <a:rPr lang="da-DK" altLang="da-DK" sz="675" b="0" noProof="1">
                <a:solidFill>
                  <a:schemeClr val="tx1"/>
                </a:solidFill>
                <a:latin typeface="+mn-lt"/>
                <a:cs typeface="Roboto Light" panose="02000000000000000000" pitchFamily="2" charset="0"/>
              </a:rPr>
              <a:t>hold </a:t>
            </a:r>
            <a:r>
              <a:rPr lang="da-DK" altLang="da-DK" sz="675" b="1" noProof="1">
                <a:solidFill>
                  <a:schemeClr val="tx1"/>
                </a:solidFill>
                <a:latin typeface="+mn-lt"/>
                <a:cs typeface="Roboto Light" panose="02000000000000000000" pitchFamily="2" charset="0"/>
              </a:rPr>
              <a:t>SHIFT</a:t>
            </a:r>
            <a:r>
              <a:rPr lang="da-DK" altLang="da-DK" sz="675" b="0" noProof="1">
                <a:solidFill>
                  <a:schemeClr val="tx1"/>
                </a:solidFill>
                <a:latin typeface="+mn-lt"/>
                <a:cs typeface="Roboto Light" panose="02000000000000000000" pitchFamily="2" charset="0"/>
              </a:rPr>
              <a:t>-knappen nede, mens </a:t>
            </a:r>
            <a:br>
              <a:rPr lang="da-DK" altLang="da-DK" sz="675" b="0" noProof="1">
                <a:solidFill>
                  <a:schemeClr val="tx1"/>
                </a:solidFill>
                <a:latin typeface="+mn-lt"/>
                <a:cs typeface="Roboto Light" panose="02000000000000000000" pitchFamily="2" charset="0"/>
              </a:rPr>
            </a:br>
            <a:r>
              <a:rPr lang="da-DK" altLang="da-DK" sz="675" b="0" noProof="1">
                <a:solidFill>
                  <a:schemeClr val="tx1"/>
                </a:solidFill>
                <a:latin typeface="+mn-lt"/>
                <a:cs typeface="Roboto Light" panose="02000000000000000000" pitchFamily="2" charset="0"/>
              </a:rPr>
              <a:t>du trækker i billedets hjørner</a:t>
            </a:r>
          </a:p>
          <a:p>
            <a:pPr eaLnBrk="1" hangingPunct="1">
              <a:spcAft>
                <a:spcPts val="450"/>
              </a:spcAft>
              <a:defRPr/>
            </a:pPr>
            <a:br>
              <a:rPr lang="da-DK" altLang="da-DK" sz="675" b="0" noProof="1">
                <a:solidFill>
                  <a:schemeClr val="tx1"/>
                </a:solidFill>
                <a:latin typeface="+mn-lt"/>
                <a:cs typeface="Roboto Light" panose="02000000000000000000" pitchFamily="2" charset="0"/>
              </a:rPr>
            </a:br>
            <a:r>
              <a:rPr lang="da-DK" altLang="da-DK" sz="675" b="1" noProof="1">
                <a:solidFill>
                  <a:schemeClr val="tx1"/>
                </a:solidFill>
                <a:latin typeface="+mn-lt"/>
                <a:cs typeface="Roboto Light" panose="02000000000000000000" pitchFamily="2" charset="0"/>
              </a:rPr>
              <a:t>TIP: </a:t>
            </a:r>
            <a:r>
              <a:rPr lang="da-DK" altLang="da-DK" sz="675" b="0" noProof="1">
                <a:solidFill>
                  <a:schemeClr val="tx1"/>
                </a:solidFill>
                <a:latin typeface="+mn-lt"/>
                <a:cs typeface="Roboto Light" panose="02000000000000000000" pitchFamily="2" charset="0"/>
              </a:rPr>
              <a:t>Hvis du sletter billedet og </a:t>
            </a:r>
            <a:br>
              <a:rPr lang="da-DK" altLang="da-DK" sz="675" b="0" noProof="1">
                <a:solidFill>
                  <a:schemeClr val="tx1"/>
                </a:solidFill>
                <a:latin typeface="+mn-lt"/>
                <a:cs typeface="Roboto Light" panose="02000000000000000000" pitchFamily="2" charset="0"/>
              </a:rPr>
            </a:br>
            <a:r>
              <a:rPr lang="da-DK" altLang="da-DK" sz="675" b="0" noProof="1">
                <a:solidFill>
                  <a:schemeClr val="tx1"/>
                </a:solidFill>
                <a:latin typeface="+mn-lt"/>
                <a:cs typeface="Roboto Light" panose="02000000000000000000" pitchFamily="2" charset="0"/>
              </a:rPr>
              <a:t>indsætter et nyt, kan billedet lægge </a:t>
            </a:r>
            <a:br>
              <a:rPr lang="da-DK" altLang="da-DK" sz="675" b="0" noProof="1">
                <a:solidFill>
                  <a:schemeClr val="tx1"/>
                </a:solidFill>
                <a:latin typeface="+mn-lt"/>
                <a:cs typeface="Roboto Light" panose="02000000000000000000" pitchFamily="2" charset="0"/>
              </a:rPr>
            </a:br>
            <a:r>
              <a:rPr lang="da-DK" altLang="da-DK" sz="675" b="0" noProof="1">
                <a:solidFill>
                  <a:schemeClr val="tx1"/>
                </a:solidFill>
                <a:latin typeface="+mn-lt"/>
                <a:cs typeface="Roboto Light" panose="02000000000000000000" pitchFamily="2" charset="0"/>
              </a:rPr>
              <a:t>sig foran tekst og grafik. Hvis dette sker, højreklik på billedet og vælg </a:t>
            </a:r>
            <a:r>
              <a:rPr lang="da-DK" altLang="da-DK" sz="675" b="1" noProof="1">
                <a:solidFill>
                  <a:schemeClr val="tx1"/>
                </a:solidFill>
                <a:latin typeface="+mn-lt"/>
                <a:cs typeface="Roboto Light" panose="02000000000000000000" pitchFamily="2" charset="0"/>
              </a:rPr>
              <a:t>Placer bagest</a:t>
            </a:r>
          </a:p>
          <a:p>
            <a:pPr eaLnBrk="1" hangingPunct="1">
              <a:spcAft>
                <a:spcPts val="450"/>
              </a:spcAft>
              <a:defRPr/>
            </a:pPr>
            <a:endParaRPr lang="da-DK" altLang="da-DK" sz="675" b="1" noProof="1">
              <a:solidFill>
                <a:schemeClr val="tx1"/>
              </a:solidFill>
              <a:latin typeface="+mn-lt"/>
              <a:cs typeface="Roboto Light" panose="02000000000000000000" pitchFamily="2" charset="0"/>
            </a:endParaRPr>
          </a:p>
        </p:txBody>
      </p:sp>
      <p:sp>
        <p:nvSpPr>
          <p:cNvPr id="30" name="Text Box 4">
            <a:extLst>
              <a:ext uri="{FF2B5EF4-FFF2-40B4-BE49-F238E27FC236}">
                <a16:creationId xmlns:a16="http://schemas.microsoft.com/office/drawing/2014/main" id="{460FBAEE-DC7E-44A6-BEA8-1DCAE4DE7726}"/>
              </a:ext>
            </a:extLst>
          </p:cNvPr>
          <p:cNvSpPr txBox="1">
            <a:spLocks noChangeArrowheads="1"/>
          </p:cNvSpPr>
          <p:nvPr userDrawn="1"/>
        </p:nvSpPr>
        <p:spPr bwMode="auto">
          <a:xfrm>
            <a:off x="6148196" y="1614980"/>
            <a:ext cx="1836683" cy="3336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08000" bIns="0" anchor="t" anchorCtr="0">
            <a:spAutoFit/>
          </a:bodyPr>
          <a:lstStyle>
            <a:lvl1pPr eaLnBrk="0" hangingPunct="0">
              <a:defRPr>
                <a:solidFill>
                  <a:schemeClr val="tx1"/>
                </a:solidFill>
                <a:latin typeface="Roboto Light" charset="0"/>
              </a:defRPr>
            </a:lvl1pPr>
            <a:lvl2pPr marL="742950" indent="-285750" eaLnBrk="0" hangingPunct="0">
              <a:defRPr>
                <a:solidFill>
                  <a:schemeClr val="tx1"/>
                </a:solidFill>
                <a:latin typeface="Roboto Light" charset="0"/>
              </a:defRPr>
            </a:lvl2pPr>
            <a:lvl3pPr marL="1143000" indent="-228600" eaLnBrk="0" hangingPunct="0">
              <a:defRPr>
                <a:solidFill>
                  <a:schemeClr val="tx1"/>
                </a:solidFill>
                <a:latin typeface="Roboto Light" charset="0"/>
              </a:defRPr>
            </a:lvl3pPr>
            <a:lvl4pPr marL="1600200" indent="-228600" eaLnBrk="0" hangingPunct="0">
              <a:defRPr>
                <a:solidFill>
                  <a:schemeClr val="tx1"/>
                </a:solidFill>
                <a:latin typeface="Roboto Light" charset="0"/>
              </a:defRPr>
            </a:lvl4pPr>
            <a:lvl5pPr marL="2057400" indent="-228600" eaLnBrk="0" hangingPunct="0">
              <a:defRPr>
                <a:solidFill>
                  <a:schemeClr val="tx1"/>
                </a:solidFill>
                <a:latin typeface="Roboto Light" charset="0"/>
              </a:defRPr>
            </a:lvl5pPr>
            <a:lvl6pPr marL="2514600" indent="-228600" eaLnBrk="0" fontAlgn="base" hangingPunct="0">
              <a:spcBef>
                <a:spcPct val="0"/>
              </a:spcBef>
              <a:spcAft>
                <a:spcPct val="0"/>
              </a:spcAft>
              <a:defRPr>
                <a:solidFill>
                  <a:schemeClr val="tx1"/>
                </a:solidFill>
                <a:latin typeface="Roboto Light" charset="0"/>
              </a:defRPr>
            </a:lvl6pPr>
            <a:lvl7pPr marL="2971800" indent="-228600" eaLnBrk="0" fontAlgn="base" hangingPunct="0">
              <a:spcBef>
                <a:spcPct val="0"/>
              </a:spcBef>
              <a:spcAft>
                <a:spcPct val="0"/>
              </a:spcAft>
              <a:defRPr>
                <a:solidFill>
                  <a:schemeClr val="tx1"/>
                </a:solidFill>
                <a:latin typeface="Roboto Light" charset="0"/>
              </a:defRPr>
            </a:lvl7pPr>
            <a:lvl8pPr marL="3429000" indent="-228600" eaLnBrk="0" fontAlgn="base" hangingPunct="0">
              <a:spcBef>
                <a:spcPct val="0"/>
              </a:spcBef>
              <a:spcAft>
                <a:spcPct val="0"/>
              </a:spcAft>
              <a:defRPr>
                <a:solidFill>
                  <a:schemeClr val="tx1"/>
                </a:solidFill>
                <a:latin typeface="Roboto Light" charset="0"/>
              </a:defRPr>
            </a:lvl8pPr>
            <a:lvl9pPr marL="3886200" indent="-228600" eaLnBrk="0" fontAlgn="base" hangingPunct="0">
              <a:spcBef>
                <a:spcPct val="0"/>
              </a:spcBef>
              <a:spcAft>
                <a:spcPct val="0"/>
              </a:spcAft>
              <a:defRPr>
                <a:solidFill>
                  <a:schemeClr val="tx1"/>
                </a:solidFill>
                <a:latin typeface="Roboto Light" charset="0"/>
              </a:defRPr>
            </a:lvl9pPr>
          </a:lstStyle>
          <a:p>
            <a:pPr marL="0" marR="0" lvl="0" indent="0" algn="l" defTabSz="685800" rtl="0" eaLnBrk="1" fontAlgn="auto" latinLnBrk="0" hangingPunct="1">
              <a:lnSpc>
                <a:spcPct val="100000"/>
              </a:lnSpc>
              <a:spcBef>
                <a:spcPts val="0"/>
              </a:spcBef>
              <a:spcAft>
                <a:spcPts val="450"/>
              </a:spcAft>
              <a:buClrTx/>
              <a:buSzTx/>
              <a:buFontTx/>
              <a:buNone/>
              <a:tabLst/>
              <a:defRPr/>
            </a:pPr>
            <a:r>
              <a:rPr lang="da-DK" sz="1200" dirty="0">
                <a:latin typeface="+mn-lt"/>
                <a:cs typeface="Roboto Light" panose="02000000000000000000" pitchFamily="2" charset="0"/>
              </a:rPr>
              <a:t>SIDEHOVED &amp; -FOD</a:t>
            </a:r>
            <a:endParaRPr lang="da-DK" altLang="da-DK" sz="1200" b="0" noProof="1">
              <a:solidFill>
                <a:schemeClr val="tx1"/>
              </a:solidFill>
              <a:latin typeface="+mn-lt"/>
              <a:cs typeface="Roboto Light" panose="02000000000000000000" pitchFamily="2" charset="0"/>
            </a:endParaRPr>
          </a:p>
          <a:p>
            <a:pPr marL="0" marR="0" lvl="0" indent="0" algn="l" defTabSz="685800" rtl="0" eaLnBrk="1" fontAlgn="auto" latinLnBrk="0" hangingPunct="1">
              <a:lnSpc>
                <a:spcPct val="100000"/>
              </a:lnSpc>
              <a:spcBef>
                <a:spcPts val="0"/>
              </a:spcBef>
              <a:spcAft>
                <a:spcPts val="450"/>
              </a:spcAft>
              <a:buClrTx/>
              <a:buSzTx/>
              <a:buFontTx/>
              <a:buNone/>
              <a:tabLst/>
              <a:defRPr/>
            </a:pPr>
            <a:r>
              <a:rPr lang="da-DK" altLang="da-DK" sz="675" b="0" noProof="1">
                <a:solidFill>
                  <a:schemeClr val="tx1"/>
                </a:solidFill>
                <a:latin typeface="+mn-lt"/>
                <a:cs typeface="Roboto Light" panose="02000000000000000000" pitchFamily="2" charset="0"/>
              </a:rPr>
              <a:t>Gør dette som</a:t>
            </a:r>
            <a:r>
              <a:rPr lang="da-DK" altLang="da-DK" sz="675" b="0" baseline="0" noProof="1">
                <a:solidFill>
                  <a:schemeClr val="tx1"/>
                </a:solidFill>
                <a:latin typeface="+mn-lt"/>
                <a:cs typeface="Roboto Light" panose="02000000000000000000" pitchFamily="2" charset="0"/>
              </a:rPr>
              <a:t> det sidste i din præsentation, så ændringerne slår igennem på alle slides</a:t>
            </a:r>
            <a:endParaRPr lang="da-DK" sz="675" b="1" noProof="1">
              <a:solidFill>
                <a:schemeClr val="tx1"/>
              </a:solidFill>
              <a:latin typeface="+mn-lt"/>
              <a:cs typeface="Roboto Light" panose="02000000000000000000" pitchFamily="2" charset="0"/>
            </a:endParaRPr>
          </a:p>
          <a:p>
            <a:pPr eaLnBrk="1" hangingPunct="1">
              <a:spcAft>
                <a:spcPts val="450"/>
              </a:spcAft>
              <a:defRPr/>
            </a:pPr>
            <a:r>
              <a:rPr lang="da-DK" altLang="da-DK" sz="675" b="0" noProof="1">
                <a:solidFill>
                  <a:schemeClr val="tx1"/>
                </a:solidFill>
                <a:latin typeface="+mn-lt"/>
                <a:cs typeface="Roboto Light" panose="02000000000000000000" pitchFamily="2" charset="0"/>
              </a:rPr>
              <a:t>Klik </a:t>
            </a:r>
            <a:r>
              <a:rPr lang="da-DK" altLang="da-DK" sz="675" b="1" noProof="1">
                <a:solidFill>
                  <a:schemeClr val="tx1"/>
                </a:solidFill>
                <a:latin typeface="+mn-lt"/>
                <a:cs typeface="Roboto Light" panose="02000000000000000000" pitchFamily="2" charset="0"/>
              </a:rPr>
              <a:t>Sidehoved og Sidefod</a:t>
            </a:r>
            <a:r>
              <a:rPr lang="da-DK" altLang="da-DK" sz="675" b="0" noProof="1">
                <a:solidFill>
                  <a:schemeClr val="tx1"/>
                </a:solidFill>
                <a:latin typeface="+mn-lt"/>
                <a:cs typeface="Roboto Light" panose="02000000000000000000" pitchFamily="2" charset="0"/>
              </a:rPr>
              <a:t> i fanen </a:t>
            </a:r>
            <a:r>
              <a:rPr lang="da-DK" altLang="da-DK" sz="675" b="1" noProof="1">
                <a:solidFill>
                  <a:schemeClr val="tx1"/>
                </a:solidFill>
                <a:latin typeface="+mn-lt"/>
                <a:cs typeface="Roboto Light" panose="02000000000000000000" pitchFamily="2" charset="0"/>
              </a:rPr>
              <a:t>Indsæt</a:t>
            </a:r>
            <a:br>
              <a:rPr lang="da-DK" altLang="da-DK" sz="675" b="0" noProof="1">
                <a:solidFill>
                  <a:schemeClr val="tx1"/>
                </a:solidFill>
                <a:latin typeface="+mn-lt"/>
                <a:cs typeface="Roboto Light" panose="02000000000000000000" pitchFamily="2" charset="0"/>
              </a:rPr>
            </a:br>
            <a:r>
              <a:rPr lang="da-DK" altLang="da-DK" sz="675" b="0" noProof="1">
                <a:solidFill>
                  <a:schemeClr val="tx1"/>
                </a:solidFill>
                <a:latin typeface="+mn-lt"/>
                <a:cs typeface="Roboto Light" panose="02000000000000000000" pitchFamily="2" charset="0"/>
              </a:rPr>
              <a:t>(indtast evt. tekst i sidefod)</a:t>
            </a:r>
          </a:p>
          <a:p>
            <a:pPr eaLnBrk="1" hangingPunct="1">
              <a:spcAft>
                <a:spcPts val="450"/>
              </a:spcAft>
              <a:defRPr/>
            </a:pPr>
            <a:r>
              <a:rPr lang="da-DK" altLang="da-DK" sz="675" b="0" noProof="1">
                <a:solidFill>
                  <a:schemeClr val="tx1"/>
                </a:solidFill>
                <a:latin typeface="+mn-lt"/>
                <a:cs typeface="Roboto Light" panose="02000000000000000000" pitchFamily="2" charset="0"/>
              </a:rPr>
              <a:t>Vælg </a:t>
            </a:r>
            <a:r>
              <a:rPr lang="da-DK" altLang="da-DK" sz="675" b="1" noProof="1">
                <a:solidFill>
                  <a:schemeClr val="tx1"/>
                </a:solidFill>
                <a:latin typeface="+mn-lt"/>
                <a:cs typeface="Roboto Light" panose="02000000000000000000" pitchFamily="2" charset="0"/>
              </a:rPr>
              <a:t>Anvend på alle </a:t>
            </a:r>
            <a:r>
              <a:rPr lang="da-DK" altLang="da-DK" sz="675" b="0" noProof="1">
                <a:solidFill>
                  <a:schemeClr val="tx1"/>
                </a:solidFill>
                <a:latin typeface="+mn-lt"/>
                <a:cs typeface="Roboto Light" panose="02000000000000000000" pitchFamily="2" charset="0"/>
              </a:rPr>
              <a:t>eller </a:t>
            </a:r>
            <a:r>
              <a:rPr lang="da-DK" altLang="da-DK" sz="675" b="1" noProof="1">
                <a:solidFill>
                  <a:schemeClr val="tx1"/>
                </a:solidFill>
                <a:latin typeface="+mn-lt"/>
                <a:cs typeface="Roboto Light" panose="02000000000000000000" pitchFamily="2" charset="0"/>
              </a:rPr>
              <a:t>Anvend</a:t>
            </a:r>
            <a:r>
              <a:rPr lang="da-DK" altLang="da-DK" sz="675" b="0" noProof="1">
                <a:solidFill>
                  <a:schemeClr val="tx1"/>
                </a:solidFill>
                <a:latin typeface="+mn-lt"/>
                <a:cs typeface="Roboto Light" panose="02000000000000000000" pitchFamily="2" charset="0"/>
              </a:rPr>
              <a:t> hvis det kun skal være på et enkelt slide</a:t>
            </a:r>
          </a:p>
          <a:p>
            <a:pPr eaLnBrk="1" hangingPunct="1">
              <a:spcAft>
                <a:spcPts val="450"/>
              </a:spcAft>
              <a:defRPr/>
            </a:pPr>
            <a:endParaRPr lang="da-DK" sz="675" b="0" noProof="1">
              <a:solidFill>
                <a:schemeClr val="tx1"/>
              </a:solidFill>
              <a:latin typeface="+mn-lt"/>
              <a:cs typeface="Roboto Light" panose="02000000000000000000" pitchFamily="2" charset="0"/>
            </a:endParaRPr>
          </a:p>
          <a:p>
            <a:pPr eaLnBrk="1" hangingPunct="1">
              <a:spcAft>
                <a:spcPts val="450"/>
              </a:spcAft>
              <a:defRPr/>
            </a:pPr>
            <a:r>
              <a:rPr lang="da-DK" sz="1200" dirty="0">
                <a:latin typeface="+mn-lt"/>
                <a:cs typeface="Roboto Light" panose="02000000000000000000" pitchFamily="2" charset="0"/>
              </a:rPr>
              <a:t>HJÆLPELINJER</a:t>
            </a:r>
            <a:endParaRPr lang="da-DK" sz="1200" b="1" noProof="1">
              <a:solidFill>
                <a:schemeClr val="tx1"/>
              </a:solidFill>
              <a:latin typeface="+mn-lt"/>
              <a:cs typeface="Roboto Light" panose="02000000000000000000" pitchFamily="2" charset="0"/>
            </a:endParaRPr>
          </a:p>
          <a:p>
            <a:pPr eaLnBrk="1" hangingPunct="1">
              <a:spcAft>
                <a:spcPts val="450"/>
              </a:spcAft>
              <a:defRPr/>
            </a:pPr>
            <a:r>
              <a:rPr lang="da-DK" altLang="da-DK" sz="675" b="0" noProof="1">
                <a:solidFill>
                  <a:schemeClr val="tx1"/>
                </a:solidFill>
                <a:latin typeface="+mn-lt"/>
                <a:cs typeface="Roboto Light" panose="02000000000000000000" pitchFamily="2" charset="0"/>
              </a:rPr>
              <a:t>Klik på fanen </a:t>
            </a:r>
            <a:r>
              <a:rPr lang="da-DK" altLang="da-DK" sz="675" b="1" noProof="1">
                <a:solidFill>
                  <a:schemeClr val="tx1"/>
                </a:solidFill>
                <a:latin typeface="+mn-lt"/>
                <a:cs typeface="Roboto Light" panose="02000000000000000000" pitchFamily="2" charset="0"/>
              </a:rPr>
              <a:t>Vis </a:t>
            </a:r>
            <a:r>
              <a:rPr lang="da-DK" altLang="da-DK" sz="675" b="0" noProof="1">
                <a:solidFill>
                  <a:schemeClr val="tx1"/>
                </a:solidFill>
                <a:latin typeface="+mn-lt"/>
                <a:cs typeface="Roboto Light" panose="02000000000000000000" pitchFamily="2" charset="0"/>
              </a:rPr>
              <a:t>og sæt hak ved </a:t>
            </a:r>
            <a:r>
              <a:rPr lang="da-DK" altLang="da-DK" sz="675" b="1" noProof="1">
                <a:solidFill>
                  <a:schemeClr val="tx1"/>
                </a:solidFill>
                <a:latin typeface="+mn-lt"/>
                <a:cs typeface="Roboto Light" panose="02000000000000000000" pitchFamily="2" charset="0"/>
              </a:rPr>
              <a:t>Hjælpelinjer</a:t>
            </a:r>
          </a:p>
          <a:p>
            <a:pPr eaLnBrk="1" hangingPunct="1">
              <a:spcAft>
                <a:spcPts val="450"/>
              </a:spcAft>
              <a:defRPr/>
            </a:pPr>
            <a:r>
              <a:rPr lang="da-DK" altLang="da-DK" sz="675" b="1" noProof="1">
                <a:solidFill>
                  <a:schemeClr val="tx1"/>
                </a:solidFill>
                <a:latin typeface="+mn-lt"/>
                <a:cs typeface="Roboto Light" panose="02000000000000000000" pitchFamily="2" charset="0"/>
              </a:rPr>
              <a:t>TIP: Alt + F9 </a:t>
            </a:r>
            <a:r>
              <a:rPr lang="da-DK" altLang="da-DK" sz="675" b="0" noProof="1">
                <a:solidFill>
                  <a:schemeClr val="tx1"/>
                </a:solidFill>
                <a:latin typeface="+mn-lt"/>
                <a:cs typeface="Roboto Light" panose="02000000000000000000" pitchFamily="2" charset="0"/>
              </a:rPr>
              <a:t>for hurtig visning af hjælpelinjer</a:t>
            </a:r>
            <a:br>
              <a:rPr lang="da-DK" altLang="da-DK" sz="675" b="0" noProof="1">
                <a:solidFill>
                  <a:schemeClr val="tx1"/>
                </a:solidFill>
                <a:latin typeface="+mn-lt"/>
                <a:cs typeface="Roboto Light" panose="02000000000000000000" pitchFamily="2" charset="0"/>
              </a:rPr>
            </a:br>
            <a:r>
              <a:rPr lang="da-DK" altLang="da-DK" sz="675" b="1" noProof="1">
                <a:solidFill>
                  <a:schemeClr val="tx1"/>
                </a:solidFill>
                <a:latin typeface="+mn-lt"/>
                <a:cs typeface="Roboto Light" panose="02000000000000000000" pitchFamily="2" charset="0"/>
              </a:rPr>
              <a:t>Mac: </a:t>
            </a:r>
            <a:r>
              <a:rPr lang="da-DK" sz="675" b="0" i="0" dirty="0">
                <a:solidFill>
                  <a:srgbClr val="333333"/>
                </a:solidFill>
                <a:effectLst/>
                <a:latin typeface="Roboto Light"/>
              </a:rPr>
              <a:t>⌘ </a:t>
            </a:r>
            <a:r>
              <a:rPr lang="da-DK" altLang="da-DK" sz="675" b="0" noProof="1">
                <a:solidFill>
                  <a:schemeClr val="tx1"/>
                </a:solidFill>
                <a:latin typeface="+mn-lt"/>
                <a:cs typeface="Roboto Light" panose="02000000000000000000" pitchFamily="2" charset="0"/>
              </a:rPr>
              <a:t>+ option + ctrl + G</a:t>
            </a:r>
            <a:br>
              <a:rPr lang="da-DK" altLang="da-DK" sz="675" b="0" noProof="1">
                <a:solidFill>
                  <a:schemeClr val="tx1"/>
                </a:solidFill>
                <a:latin typeface="+mn-lt"/>
                <a:cs typeface="Roboto Light" panose="02000000000000000000" pitchFamily="2" charset="0"/>
              </a:rPr>
            </a:br>
            <a:endParaRPr lang="da-DK" altLang="da-DK" sz="675" b="0" noProof="1">
              <a:solidFill>
                <a:schemeClr val="tx1"/>
              </a:solidFill>
              <a:latin typeface="+mn-lt"/>
              <a:cs typeface="Roboto Light" panose="02000000000000000000" pitchFamily="2" charset="0"/>
            </a:endParaRPr>
          </a:p>
          <a:p>
            <a:pPr eaLnBrk="1" hangingPunct="1">
              <a:spcAft>
                <a:spcPts val="450"/>
              </a:spcAft>
              <a:defRPr/>
            </a:pPr>
            <a:r>
              <a:rPr lang="da-DK" altLang="da-DK" sz="1200" b="0" noProof="1">
                <a:solidFill>
                  <a:schemeClr val="tx1"/>
                </a:solidFill>
                <a:latin typeface="+mn-lt"/>
                <a:cs typeface="Roboto Light" panose="02000000000000000000" pitchFamily="2" charset="0"/>
              </a:rPr>
              <a:t>COPY/PASTE INDHOLD</a:t>
            </a:r>
          </a:p>
          <a:p>
            <a:pPr eaLnBrk="1" hangingPunct="1">
              <a:spcAft>
                <a:spcPts val="450"/>
              </a:spcAft>
              <a:defRPr/>
            </a:pPr>
            <a:r>
              <a:rPr lang="da-DK" altLang="da-DK" sz="675" b="0" noProof="1">
                <a:solidFill>
                  <a:schemeClr val="tx1"/>
                </a:solidFill>
                <a:latin typeface="+mn-lt"/>
                <a:cs typeface="Roboto Light" panose="02000000000000000000" pitchFamily="2" charset="0"/>
              </a:rPr>
              <a:t>Du har 2 muligheder, når du kopierer gammelt indhold over i din nye præsentation:</a:t>
            </a:r>
          </a:p>
          <a:p>
            <a:pPr eaLnBrk="1" hangingPunct="1">
              <a:spcAft>
                <a:spcPts val="450"/>
              </a:spcAft>
              <a:defRPr/>
            </a:pPr>
            <a:r>
              <a:rPr lang="da-DK" altLang="da-DK" sz="675" b="1" noProof="1">
                <a:solidFill>
                  <a:schemeClr val="tx1"/>
                </a:solidFill>
                <a:latin typeface="+mn-lt"/>
                <a:cs typeface="Roboto Light" panose="02000000000000000000" pitchFamily="2" charset="0"/>
              </a:rPr>
              <a:t>1. Best practice: </a:t>
            </a:r>
            <a:r>
              <a:rPr lang="da-DK" altLang="da-DK" sz="675" b="0" noProof="1">
                <a:solidFill>
                  <a:schemeClr val="tx1"/>
                </a:solidFill>
                <a:latin typeface="+mn-lt"/>
                <a:cs typeface="Roboto Light" panose="02000000000000000000" pitchFamily="2" charset="0"/>
              </a:rPr>
              <a:t>Opret et slide i din nye præsentation og kopier ét indholdselement ad gangen (fx kopier al tekst fra én tekstboks)</a:t>
            </a:r>
          </a:p>
          <a:p>
            <a:pPr eaLnBrk="1" hangingPunct="1">
              <a:spcAft>
                <a:spcPts val="450"/>
              </a:spcAft>
              <a:defRPr/>
            </a:pPr>
            <a:r>
              <a:rPr lang="da-DK" altLang="da-DK" sz="675" b="1" noProof="1">
                <a:solidFill>
                  <a:schemeClr val="tx1"/>
                </a:solidFill>
                <a:latin typeface="+mn-lt"/>
                <a:cs typeface="Roboto Light" panose="02000000000000000000" pitchFamily="2" charset="0"/>
              </a:rPr>
              <a:t>2. </a:t>
            </a:r>
            <a:r>
              <a:rPr lang="da-DK" altLang="da-DK" sz="675" b="0" noProof="1">
                <a:solidFill>
                  <a:schemeClr val="tx1"/>
                </a:solidFill>
                <a:latin typeface="+mn-lt"/>
                <a:cs typeface="Roboto Light" panose="02000000000000000000" pitchFamily="2" charset="0"/>
              </a:rPr>
              <a:t>Eller kopier et helt slide over i din nye præsentation og vælg derefter et passende layout . Husk at slette de gamle, forkerte layouts (gå i Vis &gt; Slidemaster og slet dem)</a:t>
            </a:r>
          </a:p>
        </p:txBody>
      </p:sp>
      <p:pic>
        <p:nvPicPr>
          <p:cNvPr id="31" name="Picture 30">
            <a:extLst>
              <a:ext uri="{FF2B5EF4-FFF2-40B4-BE49-F238E27FC236}">
                <a16:creationId xmlns:a16="http://schemas.microsoft.com/office/drawing/2014/main" id="{E7B73ADD-C9A2-4CC9-B9B1-829AB8120F3E}"/>
              </a:ext>
            </a:extLst>
          </p:cNvPr>
          <p:cNvPicPr>
            <a:picLocks noChangeAspect="1"/>
          </p:cNvPicPr>
          <p:nvPr userDrawn="1"/>
        </p:nvPicPr>
        <p:blipFill>
          <a:blip r:embed="rId2"/>
          <a:stretch>
            <a:fillRect/>
          </a:stretch>
        </p:blipFill>
        <p:spPr>
          <a:xfrm>
            <a:off x="2166155" y="3506940"/>
            <a:ext cx="192857" cy="285714"/>
          </a:xfrm>
          <a:prstGeom prst="rect">
            <a:avLst/>
          </a:prstGeom>
        </p:spPr>
      </p:pic>
      <p:pic>
        <p:nvPicPr>
          <p:cNvPr id="32" name="Picture 31">
            <a:extLst>
              <a:ext uri="{FF2B5EF4-FFF2-40B4-BE49-F238E27FC236}">
                <a16:creationId xmlns:a16="http://schemas.microsoft.com/office/drawing/2014/main" id="{94E7EF11-FB06-4FF3-89B6-C9C7B40D4DAE}"/>
              </a:ext>
            </a:extLst>
          </p:cNvPr>
          <p:cNvPicPr>
            <a:picLocks noChangeAspect="1"/>
          </p:cNvPicPr>
          <p:nvPr userDrawn="1"/>
        </p:nvPicPr>
        <p:blipFill rotWithShape="1">
          <a:blip r:embed="rId3"/>
          <a:srcRect l="3901" t="45142" r="62601" b="9046"/>
          <a:stretch/>
        </p:blipFill>
        <p:spPr>
          <a:xfrm>
            <a:off x="4954952" y="2944120"/>
            <a:ext cx="255903" cy="321707"/>
          </a:xfrm>
          <a:prstGeom prst="rect">
            <a:avLst/>
          </a:prstGeom>
        </p:spPr>
      </p:pic>
      <p:pic>
        <p:nvPicPr>
          <p:cNvPr id="33" name="Billede 1">
            <a:extLst>
              <a:ext uri="{FF2B5EF4-FFF2-40B4-BE49-F238E27FC236}">
                <a16:creationId xmlns:a16="http://schemas.microsoft.com/office/drawing/2014/main" id="{58944A03-80A9-4768-89E7-4E910EFFBC28}"/>
              </a:ext>
            </a:extLst>
          </p:cNvPr>
          <p:cNvPicPr>
            <a:picLocks noChangeAspect="1"/>
          </p:cNvPicPr>
          <p:nvPr userDrawn="1"/>
        </p:nvPicPr>
        <p:blipFill>
          <a:blip r:embed="rId4"/>
          <a:stretch>
            <a:fillRect/>
          </a:stretch>
        </p:blipFill>
        <p:spPr>
          <a:xfrm>
            <a:off x="2170240" y="4525372"/>
            <a:ext cx="231442" cy="528030"/>
          </a:xfrm>
          <a:prstGeom prst="rect">
            <a:avLst/>
          </a:prstGeom>
        </p:spPr>
      </p:pic>
      <p:pic>
        <p:nvPicPr>
          <p:cNvPr id="35" name="Billede 4">
            <a:extLst>
              <a:ext uri="{FF2B5EF4-FFF2-40B4-BE49-F238E27FC236}">
                <a16:creationId xmlns:a16="http://schemas.microsoft.com/office/drawing/2014/main" id="{51BFC2D6-78F9-4DE9-9EA2-2262FCDF4EAF}"/>
              </a:ext>
            </a:extLst>
          </p:cNvPr>
          <p:cNvPicPr>
            <a:picLocks noChangeAspect="1"/>
          </p:cNvPicPr>
          <p:nvPr userDrawn="1"/>
        </p:nvPicPr>
        <p:blipFill rotWithShape="1">
          <a:blip r:embed="rId5"/>
          <a:srcRect l="3031"/>
          <a:stretch/>
        </p:blipFill>
        <p:spPr>
          <a:xfrm>
            <a:off x="5009263" y="2055948"/>
            <a:ext cx="372455" cy="172842"/>
          </a:xfrm>
          <a:prstGeom prst="rect">
            <a:avLst/>
          </a:prstGeom>
        </p:spPr>
      </p:pic>
      <p:pic>
        <p:nvPicPr>
          <p:cNvPr id="36" name="Billede 5">
            <a:extLst>
              <a:ext uri="{FF2B5EF4-FFF2-40B4-BE49-F238E27FC236}">
                <a16:creationId xmlns:a16="http://schemas.microsoft.com/office/drawing/2014/main" id="{EBC4A3E5-1D15-4741-BFC6-17ACF4D5CD3D}"/>
              </a:ext>
            </a:extLst>
          </p:cNvPr>
          <p:cNvPicPr>
            <a:picLocks noChangeAspect="1"/>
          </p:cNvPicPr>
          <p:nvPr userDrawn="1"/>
        </p:nvPicPr>
        <p:blipFill>
          <a:blip r:embed="rId6"/>
          <a:stretch>
            <a:fillRect/>
          </a:stretch>
        </p:blipFill>
        <p:spPr>
          <a:xfrm>
            <a:off x="5012061" y="3622264"/>
            <a:ext cx="274532" cy="480431"/>
          </a:xfrm>
          <a:prstGeom prst="rect">
            <a:avLst/>
          </a:prstGeom>
        </p:spPr>
      </p:pic>
      <p:pic>
        <p:nvPicPr>
          <p:cNvPr id="37" name="Picture 36">
            <a:extLst>
              <a:ext uri="{FF2B5EF4-FFF2-40B4-BE49-F238E27FC236}">
                <a16:creationId xmlns:a16="http://schemas.microsoft.com/office/drawing/2014/main" id="{6C19287C-813E-4966-89A1-64D6247DEA84}"/>
              </a:ext>
            </a:extLst>
          </p:cNvPr>
          <p:cNvPicPr>
            <a:picLocks noChangeAspect="1"/>
          </p:cNvPicPr>
          <p:nvPr userDrawn="1"/>
        </p:nvPicPr>
        <p:blipFill>
          <a:blip r:embed="rId7"/>
          <a:stretch>
            <a:fillRect/>
          </a:stretch>
        </p:blipFill>
        <p:spPr>
          <a:xfrm>
            <a:off x="2166561" y="2748900"/>
            <a:ext cx="342857" cy="257143"/>
          </a:xfrm>
          <a:prstGeom prst="rect">
            <a:avLst/>
          </a:prstGeom>
        </p:spPr>
      </p:pic>
      <p:pic>
        <p:nvPicPr>
          <p:cNvPr id="38" name="Picture 37">
            <a:extLst>
              <a:ext uri="{FF2B5EF4-FFF2-40B4-BE49-F238E27FC236}">
                <a16:creationId xmlns:a16="http://schemas.microsoft.com/office/drawing/2014/main" id="{007658DD-99CF-4B02-82C0-E6D1C908CA1A}"/>
              </a:ext>
            </a:extLst>
          </p:cNvPr>
          <p:cNvPicPr>
            <a:picLocks noChangeAspect="1"/>
          </p:cNvPicPr>
          <p:nvPr userDrawn="1"/>
        </p:nvPicPr>
        <p:blipFill>
          <a:blip r:embed="rId8"/>
          <a:stretch>
            <a:fillRect/>
          </a:stretch>
        </p:blipFill>
        <p:spPr>
          <a:xfrm>
            <a:off x="2170970" y="5203140"/>
            <a:ext cx="356571" cy="176762"/>
          </a:xfrm>
          <a:prstGeom prst="rect">
            <a:avLst/>
          </a:prstGeom>
        </p:spPr>
      </p:pic>
      <p:pic>
        <p:nvPicPr>
          <p:cNvPr id="13" name="Billede 12">
            <a:extLst>
              <a:ext uri="{FF2B5EF4-FFF2-40B4-BE49-F238E27FC236}">
                <a16:creationId xmlns:a16="http://schemas.microsoft.com/office/drawing/2014/main" id="{35803521-009F-447D-8D16-21D9EADF441A}"/>
              </a:ext>
            </a:extLst>
          </p:cNvPr>
          <p:cNvPicPr>
            <a:picLocks noChangeAspect="1"/>
          </p:cNvPicPr>
          <p:nvPr userDrawn="1"/>
        </p:nvPicPr>
        <p:blipFill>
          <a:blip r:embed="rId9"/>
          <a:stretch>
            <a:fillRect/>
          </a:stretch>
        </p:blipFill>
        <p:spPr>
          <a:xfrm>
            <a:off x="8129038" y="2144296"/>
            <a:ext cx="330146" cy="543366"/>
          </a:xfrm>
          <a:prstGeom prst="rect">
            <a:avLst/>
          </a:prstGeom>
        </p:spPr>
      </p:pic>
      <p:sp>
        <p:nvSpPr>
          <p:cNvPr id="14" name="Date Placeholder 6" hidden="1">
            <a:extLst>
              <a:ext uri="{FF2B5EF4-FFF2-40B4-BE49-F238E27FC236}">
                <a16:creationId xmlns:a16="http://schemas.microsoft.com/office/drawing/2014/main" id="{E4FD2B6E-39A9-4094-A5FF-CBA180265C06}"/>
              </a:ext>
            </a:extLst>
          </p:cNvPr>
          <p:cNvSpPr>
            <a:spLocks noGrp="1"/>
          </p:cNvSpPr>
          <p:nvPr>
            <p:ph type="dt" sz="half" idx="15"/>
          </p:nvPr>
        </p:nvSpPr>
        <p:spPr>
          <a:xfrm>
            <a:off x="0" y="6858000"/>
            <a:ext cx="0" cy="0"/>
          </a:xfrm>
        </p:spPr>
        <p:txBody>
          <a:bodyPr/>
          <a:lstStyle>
            <a:lvl1pPr>
              <a:defRPr sz="100">
                <a:noFill/>
              </a:defRPr>
            </a:lvl1pPr>
          </a:lstStyle>
          <a:p>
            <a:fld id="{BB6910D7-2DB9-49FC-8053-6226446616F0}" type="datetime1">
              <a:rPr lang="da-DK" smtClean="0"/>
              <a:t>14-03-2024</a:t>
            </a:fld>
            <a:endParaRPr lang="da-DK" dirty="0"/>
          </a:p>
        </p:txBody>
      </p:sp>
      <p:sp>
        <p:nvSpPr>
          <p:cNvPr id="15" name="Footer Placeholder 8" hidden="1">
            <a:extLst>
              <a:ext uri="{FF2B5EF4-FFF2-40B4-BE49-F238E27FC236}">
                <a16:creationId xmlns:a16="http://schemas.microsoft.com/office/drawing/2014/main" id="{AAFF8183-88DB-4217-8B14-93C3A2F3C637}"/>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6" name="Slide Number Placeholder 10" hidden="1">
            <a:extLst>
              <a:ext uri="{FF2B5EF4-FFF2-40B4-BE49-F238E27FC236}">
                <a16:creationId xmlns:a16="http://schemas.microsoft.com/office/drawing/2014/main" id="{2ECA3156-EAFA-499A-BDD3-C3FE309B573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9202515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gt;Brug ikke layouts efter dette &gt;&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9144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spcBef>
                <a:spcPts val="450"/>
              </a:spcBef>
              <a:buClr>
                <a:srgbClr val="003755"/>
              </a:buClr>
            </a:pPr>
            <a:endParaRPr lang="da-DK" sz="1050" dirty="0" err="1">
              <a:solidFill>
                <a:schemeClr val="tx1"/>
              </a:solidFill>
            </a:endParaRPr>
          </a:p>
        </p:txBody>
      </p:sp>
      <p:sp>
        <p:nvSpPr>
          <p:cNvPr id="5" name="Do not use"/>
          <p:cNvSpPr txBox="1"/>
          <p:nvPr userDrawn="1"/>
        </p:nvSpPr>
        <p:spPr>
          <a:xfrm>
            <a:off x="322660" y="656824"/>
            <a:ext cx="8517733" cy="2169825"/>
          </a:xfrm>
          <a:prstGeom prst="rect">
            <a:avLst/>
          </a:prstGeom>
          <a:noFill/>
        </p:spPr>
        <p:txBody>
          <a:bodyPr wrap="square" lIns="0" tIns="0" rIns="0" bIns="0" rtlCol="0">
            <a:spAutoFit/>
          </a:bodyPr>
          <a:lstStyle/>
          <a:p>
            <a:pPr marL="0" marR="0" indent="0" algn="ctr" fontAlgn="auto">
              <a:lnSpc>
                <a:spcPct val="100000"/>
              </a:lnSpc>
              <a:spcBef>
                <a:spcPts val="450"/>
              </a:spcBef>
              <a:spcAft>
                <a:spcPts val="0"/>
              </a:spcAft>
              <a:buClr>
                <a:srgbClr val="003755"/>
              </a:buClr>
              <a:buSzTx/>
              <a:buFontTx/>
              <a:buNone/>
              <a:tabLst/>
            </a:pPr>
            <a:r>
              <a:rPr lang="da-DK" sz="3300" b="0" noProof="0" dirty="0">
                <a:solidFill>
                  <a:schemeClr val="bg1"/>
                </a:solidFill>
              </a:rPr>
              <a:t>Hvis du ser andre </a:t>
            </a:r>
            <a:r>
              <a:rPr lang="da-DK" sz="3300" b="1" i="1" noProof="0" dirty="0">
                <a:solidFill>
                  <a:schemeClr val="bg1"/>
                </a:solidFill>
              </a:rPr>
              <a:t>layouts efter dette,</a:t>
            </a:r>
            <a:br>
              <a:rPr lang="da-DK" sz="3300" b="0" i="0" noProof="0" dirty="0">
                <a:solidFill>
                  <a:schemeClr val="bg1"/>
                </a:solidFill>
              </a:rPr>
            </a:br>
            <a:r>
              <a:rPr lang="da-DK" sz="3300" b="0" noProof="0" dirty="0">
                <a:solidFill>
                  <a:schemeClr val="bg1"/>
                </a:solidFill>
              </a:rPr>
              <a:t>brug dem ikke. Disse layouts </a:t>
            </a:r>
            <a:r>
              <a:rPr lang="da-DK" sz="3300" b="1" i="1" u="none" noProof="0" dirty="0">
                <a:solidFill>
                  <a:schemeClr val="bg1"/>
                </a:solidFill>
              </a:rPr>
              <a:t>tilhører ikke </a:t>
            </a:r>
            <a:r>
              <a:rPr lang="da-DK" sz="3300" b="0" i="0" u="none" noProof="0" dirty="0">
                <a:solidFill>
                  <a:schemeClr val="bg1"/>
                </a:solidFill>
              </a:rPr>
              <a:t>vores </a:t>
            </a:r>
            <a:r>
              <a:rPr lang="da-DK" sz="3300" b="0" i="0" u="none" noProof="1">
                <a:solidFill>
                  <a:schemeClr val="bg1"/>
                </a:solidFill>
              </a:rPr>
              <a:t>corporate</a:t>
            </a:r>
            <a:r>
              <a:rPr lang="da-DK" sz="3300" b="0" noProof="0" dirty="0">
                <a:solidFill>
                  <a:schemeClr val="bg1"/>
                </a:solidFill>
              </a:rPr>
              <a:t>skabelon.</a:t>
            </a:r>
            <a:br>
              <a:rPr lang="da-DK" sz="2100" b="0" noProof="0" dirty="0">
                <a:solidFill>
                  <a:schemeClr val="bg1"/>
                </a:solidFill>
              </a:rPr>
            </a:br>
            <a:br>
              <a:rPr lang="da-DK" sz="2100" b="0" noProof="0" dirty="0">
                <a:solidFill>
                  <a:schemeClr val="bg1"/>
                </a:solidFill>
              </a:rPr>
            </a:br>
            <a:endParaRPr lang="da-DK" sz="21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7803656" y="3325226"/>
            <a:ext cx="777591"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450"/>
                </a:spcBef>
                <a:buClr>
                  <a:srgbClr val="003755"/>
                </a:buClr>
              </a:pPr>
              <a:endParaRPr lang="da-DK" sz="105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450"/>
                </a:spcBef>
                <a:buClr>
                  <a:srgbClr val="003755"/>
                </a:buClr>
              </a:pPr>
              <a:endParaRPr lang="da-DK" sz="105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354402" y="2986686"/>
            <a:ext cx="7614260" cy="1246495"/>
          </a:xfrm>
          <a:prstGeom prst="rect">
            <a:avLst/>
          </a:prstGeom>
        </p:spPr>
        <p:txBody>
          <a:bodyPr wrap="square">
            <a:spAutoFit/>
          </a:bodyPr>
          <a:lstStyle/>
          <a:p>
            <a:pPr algn="ctr"/>
            <a:r>
              <a:rPr lang="da-DK" sz="7500" b="1" i="1" noProof="0" dirty="0">
                <a:solidFill>
                  <a:schemeClr val="bg1"/>
                </a:solidFill>
              </a:rPr>
              <a:t>Brug dem ikke </a:t>
            </a:r>
            <a:endParaRPr lang="da-DK" sz="7500" b="1" i="1" noProof="0"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322660" y="5186455"/>
            <a:ext cx="8517731" cy="733534"/>
          </a:xfrm>
          <a:prstGeom prst="rect">
            <a:avLst/>
          </a:prstGeom>
          <a:noFill/>
        </p:spPr>
        <p:txBody>
          <a:bodyPr wrap="square" lIns="0" tIns="0" rIns="0" bIns="0" rtlCol="0">
            <a:spAutoFit/>
          </a:bodyPr>
          <a:lstStyle/>
          <a:p>
            <a:pPr marL="0" marR="0" indent="0" algn="ctr" fontAlgn="auto">
              <a:lnSpc>
                <a:spcPct val="100000"/>
              </a:lnSpc>
              <a:spcBef>
                <a:spcPts val="450"/>
              </a:spcBef>
              <a:spcAft>
                <a:spcPts val="0"/>
              </a:spcAft>
              <a:buClr>
                <a:srgbClr val="003755"/>
              </a:buClr>
              <a:buSzTx/>
              <a:buFontTx/>
              <a:buNone/>
              <a:tabLst/>
            </a:pPr>
            <a:r>
              <a:rPr lang="da-DK" sz="1500" b="0" noProof="0" dirty="0">
                <a:solidFill>
                  <a:schemeClr val="bg1"/>
                </a:solidFill>
              </a:rPr>
              <a:t>Pga. PowerPoints standard Kopier/Indsæt funktionalitet kan ekstra uønskede layouts forekomme.</a:t>
            </a:r>
          </a:p>
          <a:p>
            <a:pPr marL="0" marR="0" indent="0" algn="ctr" fontAlgn="auto">
              <a:lnSpc>
                <a:spcPct val="100000"/>
              </a:lnSpc>
              <a:spcBef>
                <a:spcPts val="450"/>
              </a:spcBef>
              <a:spcAft>
                <a:spcPts val="0"/>
              </a:spcAft>
              <a:buClr>
                <a:srgbClr val="003755"/>
              </a:buClr>
              <a:buSzTx/>
              <a:buFontTx/>
              <a:buNone/>
              <a:tabLst/>
            </a:pPr>
            <a:r>
              <a:rPr lang="da-DK" sz="1500" b="0" noProof="0" dirty="0">
                <a:solidFill>
                  <a:schemeClr val="bg1"/>
                </a:solidFill>
              </a:rPr>
              <a:t>OBS! Layouts efter dette kan indeholde potentiel fortrolig information.</a:t>
            </a:r>
            <a:br>
              <a:rPr lang="da-DK" sz="1350" b="0" noProof="0" dirty="0">
                <a:solidFill>
                  <a:schemeClr val="bg1"/>
                </a:solidFill>
              </a:rPr>
            </a:br>
            <a:endParaRPr lang="da-DK" sz="1350" b="0" noProof="0" dirty="0">
              <a:solidFill>
                <a:schemeClr val="bg1"/>
              </a:solidFill>
            </a:endParaRPr>
          </a:p>
        </p:txBody>
      </p:sp>
      <p:sp>
        <p:nvSpPr>
          <p:cNvPr id="13" name="Date Placeholder 6" hidden="1">
            <a:extLst>
              <a:ext uri="{FF2B5EF4-FFF2-40B4-BE49-F238E27FC236}">
                <a16:creationId xmlns:a16="http://schemas.microsoft.com/office/drawing/2014/main" id="{64CEB7DD-E8FE-47C7-8823-750A10754EB0}"/>
              </a:ext>
            </a:extLst>
          </p:cNvPr>
          <p:cNvSpPr>
            <a:spLocks noGrp="1"/>
          </p:cNvSpPr>
          <p:nvPr>
            <p:ph type="dt" sz="half" idx="15"/>
          </p:nvPr>
        </p:nvSpPr>
        <p:spPr>
          <a:xfrm>
            <a:off x="0" y="6858000"/>
            <a:ext cx="0" cy="0"/>
          </a:xfrm>
        </p:spPr>
        <p:txBody>
          <a:bodyPr/>
          <a:lstStyle>
            <a:lvl1pPr>
              <a:defRPr sz="100">
                <a:noFill/>
              </a:defRPr>
            </a:lvl1pPr>
          </a:lstStyle>
          <a:p>
            <a:fld id="{696831F4-C13B-472E-8677-A0EFEC6A6C15}" type="datetime1">
              <a:rPr lang="da-DK" smtClean="0"/>
              <a:t>14-03-2024</a:t>
            </a:fld>
            <a:endParaRPr lang="da-DK" dirty="0"/>
          </a:p>
        </p:txBody>
      </p:sp>
      <p:sp>
        <p:nvSpPr>
          <p:cNvPr id="14" name="Footer Placeholder 8" hidden="1">
            <a:extLst>
              <a:ext uri="{FF2B5EF4-FFF2-40B4-BE49-F238E27FC236}">
                <a16:creationId xmlns:a16="http://schemas.microsoft.com/office/drawing/2014/main" id="{06739825-D1B6-4F3A-8216-BA5B32BD19E7}"/>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5" name="Slide Number Placeholder 10" hidden="1">
            <a:extLst>
              <a:ext uri="{FF2B5EF4-FFF2-40B4-BE49-F238E27FC236}">
                <a16:creationId xmlns:a16="http://schemas.microsoft.com/office/drawing/2014/main" id="{A2244AC4-18E1-41D9-B6D4-4D2415BE8C35}"/>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036095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indhold m. hjørne">
    <p:spTree>
      <p:nvGrpSpPr>
        <p:cNvPr id="1" name=""/>
        <p:cNvGrpSpPr/>
        <p:nvPr/>
      </p:nvGrpSpPr>
      <p:grpSpPr>
        <a:xfrm>
          <a:off x="0" y="0"/>
          <a:ext cx="0" cy="0"/>
          <a:chOff x="0" y="0"/>
          <a:chExt cx="0" cy="0"/>
        </a:xfrm>
      </p:grpSpPr>
      <p:sp>
        <p:nvSpPr>
          <p:cNvPr id="7" name="Rektangel 6"/>
          <p:cNvSpPr/>
          <p:nvPr userDrawn="1"/>
        </p:nvSpPr>
        <p:spPr>
          <a:xfrm>
            <a:off x="0" y="0"/>
            <a:ext cx="9144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8" name="Billed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21288"/>
            <a:ext cx="836712" cy="836712"/>
          </a:xfrm>
          <a:prstGeom prst="rect">
            <a:avLst/>
          </a:prstGeom>
        </p:spPr>
      </p:pic>
      <p:sp>
        <p:nvSpPr>
          <p:cNvPr id="2" name="Titel 1"/>
          <p:cNvSpPr>
            <a:spLocks noGrp="1"/>
          </p:cNvSpPr>
          <p:nvPr>
            <p:ph type="title"/>
          </p:nvPr>
        </p:nvSpPr>
        <p:spPr/>
        <p:txBody>
          <a:bodyPr/>
          <a:lstStyle/>
          <a:p>
            <a:r>
              <a:rPr lang="da-DK" dirty="0"/>
              <a:t>Klik for at redigere i master</a:t>
            </a:r>
          </a:p>
        </p:txBody>
      </p:sp>
      <p:sp>
        <p:nvSpPr>
          <p:cNvPr id="3" name="Pladsholder til indhold 2"/>
          <p:cNvSpPr>
            <a:spLocks noGrp="1"/>
          </p:cNvSpPr>
          <p:nvPr>
            <p:ph idx="1"/>
          </p:nvPr>
        </p:nvSpPr>
        <p:spPr/>
        <p:txBody>
          <a:bodyPr/>
          <a:lstStyle>
            <a:lvl1pPr marL="342900" indent="-342900">
              <a:buFontTx/>
              <a:buBlip>
                <a:blip r:embed="rId3"/>
              </a:buBlip>
              <a:defRPr/>
            </a:lvl1pPr>
            <a:lvl2pPr marL="742950" indent="-285750">
              <a:buFontTx/>
              <a:buBlip>
                <a:blip r:embed="rId3"/>
              </a:buBlip>
              <a:defRPr/>
            </a:lvl2pPr>
            <a:lvl3pPr marL="1143000" indent="-228600">
              <a:buFontTx/>
              <a:buBlip>
                <a:blip r:embed="rId3"/>
              </a:buBlip>
              <a:defRPr/>
            </a:lvl3pPr>
            <a:lvl4pPr marL="1600200" indent="-228600">
              <a:buFontTx/>
              <a:buBlip>
                <a:blip r:embed="rId3"/>
              </a:buBlip>
              <a:defRPr/>
            </a:lvl4pPr>
            <a:lvl5pPr marL="2057400" indent="-228600">
              <a:buFontTx/>
              <a:buBlip>
                <a:blip r:embed="rId3"/>
              </a:buBlip>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10"/>
          </p:nvPr>
        </p:nvSpPr>
        <p:spPr/>
        <p:txBody>
          <a:bodyPr/>
          <a:lstStyle/>
          <a:p>
            <a:fld id="{D3DB7971-EA8C-4421-9A27-242F276D3F7E}" type="datetimeFigureOut">
              <a:rPr lang="da-DK" smtClean="0"/>
              <a:t>14-03-2024</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diasnummer 5"/>
          <p:cNvSpPr>
            <a:spLocks noGrp="1"/>
          </p:cNvSpPr>
          <p:nvPr>
            <p:ph type="sldNum" sz="quarter" idx="12"/>
          </p:nvPr>
        </p:nvSpPr>
        <p:spPr/>
        <p:txBody>
          <a:bodyPr/>
          <a:lstStyle/>
          <a:p>
            <a:fld id="{70CDC4B3-8545-486B-AB19-16C71A7131C2}" type="slidenum">
              <a:rPr lang="da-DK" smtClean="0"/>
              <a:t>‹nr.›</a:t>
            </a:fld>
            <a:endParaRPr lang="da-DK" dirty="0"/>
          </a:p>
        </p:txBody>
      </p:sp>
    </p:spTree>
    <p:extLst>
      <p:ext uri="{BB962C8B-B14F-4D97-AF65-F5344CB8AC3E}">
        <p14:creationId xmlns:p14="http://schemas.microsoft.com/office/powerpoint/2010/main" val="5849154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dirty="0"/>
              <a:t>Klik for at redigere i master</a:t>
            </a:r>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i master</a:t>
            </a:r>
          </a:p>
        </p:txBody>
      </p:sp>
      <p:sp>
        <p:nvSpPr>
          <p:cNvPr id="4" name="Pladsholder til dato 3"/>
          <p:cNvSpPr>
            <a:spLocks noGrp="1"/>
          </p:cNvSpPr>
          <p:nvPr>
            <p:ph type="dt" sz="half" idx="10"/>
          </p:nvPr>
        </p:nvSpPr>
        <p:spPr/>
        <p:txBody>
          <a:bodyPr/>
          <a:lstStyle/>
          <a:p>
            <a:fld id="{D3DB7971-EA8C-4421-9A27-242F276D3F7E}" type="datetimeFigureOut">
              <a:rPr lang="da-DK" smtClean="0"/>
              <a:t>14-03-2024</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diasnummer 5"/>
          <p:cNvSpPr>
            <a:spLocks noGrp="1"/>
          </p:cNvSpPr>
          <p:nvPr>
            <p:ph type="sldNum" sz="quarter" idx="12"/>
          </p:nvPr>
        </p:nvSpPr>
        <p:spPr/>
        <p:txBody>
          <a:bodyPr/>
          <a:lstStyle/>
          <a:p>
            <a:fld id="{70CDC4B3-8545-486B-AB19-16C71A7131C2}" type="slidenum">
              <a:rPr lang="da-DK" smtClean="0"/>
              <a:t>‹nr.›</a:t>
            </a:fld>
            <a:endParaRPr lang="da-DK" dirty="0"/>
          </a:p>
        </p:txBody>
      </p:sp>
    </p:spTree>
    <p:extLst>
      <p:ext uri="{BB962C8B-B14F-4D97-AF65-F5344CB8AC3E}">
        <p14:creationId xmlns:p14="http://schemas.microsoft.com/office/powerpoint/2010/main" val="42677200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Klik for at redigere i master</a:t>
            </a:r>
          </a:p>
        </p:txBody>
      </p:sp>
      <p:sp>
        <p:nvSpPr>
          <p:cNvPr id="3" name="Pladsholder til indhold 2"/>
          <p:cNvSpPr>
            <a:spLocks noGrp="1"/>
          </p:cNvSpPr>
          <p:nvPr>
            <p:ph idx="1"/>
          </p:nvPr>
        </p:nvSpPr>
        <p:spPr/>
        <p:txBody>
          <a:bodyPr/>
          <a:lstStyle>
            <a:lvl1pPr marL="342900" indent="-342900">
              <a:buFontTx/>
              <a:buBlip>
                <a:blip r:embed="rId2"/>
              </a:buBlip>
              <a:defRPr/>
            </a:lvl1pPr>
            <a:lvl2pPr marL="742950" indent="-28575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10"/>
          </p:nvPr>
        </p:nvSpPr>
        <p:spPr/>
        <p:txBody>
          <a:bodyPr/>
          <a:lstStyle/>
          <a:p>
            <a:fld id="{D3DB7971-EA8C-4421-9A27-242F276D3F7E}" type="datetimeFigureOut">
              <a:rPr lang="da-DK" smtClean="0"/>
              <a:t>14-03-2024</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diasnummer 5"/>
          <p:cNvSpPr>
            <a:spLocks noGrp="1"/>
          </p:cNvSpPr>
          <p:nvPr>
            <p:ph type="sldNum" sz="quarter" idx="12"/>
          </p:nvPr>
        </p:nvSpPr>
        <p:spPr/>
        <p:txBody>
          <a:bodyPr/>
          <a:lstStyle/>
          <a:p>
            <a:fld id="{70CDC4B3-8545-486B-AB19-16C71A7131C2}" type="slidenum">
              <a:rPr lang="da-DK" smtClean="0"/>
              <a:t>‹nr.›</a:t>
            </a:fld>
            <a:endParaRPr lang="da-DK" dirty="0"/>
          </a:p>
        </p:txBody>
      </p:sp>
    </p:spTree>
    <p:extLst>
      <p:ext uri="{BB962C8B-B14F-4D97-AF65-F5344CB8AC3E}">
        <p14:creationId xmlns:p14="http://schemas.microsoft.com/office/powerpoint/2010/main" val="15858273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Klik for at redigere i master</a:t>
            </a:r>
          </a:p>
        </p:txBody>
      </p:sp>
      <p:sp>
        <p:nvSpPr>
          <p:cNvPr id="3" name="Pladsholder til indhold 2"/>
          <p:cNvSpPr>
            <a:spLocks noGrp="1"/>
          </p:cNvSpPr>
          <p:nvPr>
            <p:ph sz="half" idx="1"/>
          </p:nvPr>
        </p:nvSpPr>
        <p:spPr>
          <a:xfrm>
            <a:off x="457200" y="1600200"/>
            <a:ext cx="4038600" cy="4525963"/>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indhold 3"/>
          <p:cNvSpPr>
            <a:spLocks noGrp="1"/>
          </p:cNvSpPr>
          <p:nvPr>
            <p:ph sz="half" idx="2"/>
          </p:nvPr>
        </p:nvSpPr>
        <p:spPr>
          <a:xfrm>
            <a:off x="4648200" y="1600200"/>
            <a:ext cx="4038600" cy="4525963"/>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D3DB7971-EA8C-4421-9A27-242F276D3F7E}" type="datetimeFigureOut">
              <a:rPr lang="da-DK" smtClean="0"/>
              <a:t>14-03-2024</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diasnummer 6"/>
          <p:cNvSpPr>
            <a:spLocks noGrp="1"/>
          </p:cNvSpPr>
          <p:nvPr>
            <p:ph type="sldNum" sz="quarter" idx="12"/>
          </p:nvPr>
        </p:nvSpPr>
        <p:spPr/>
        <p:txBody>
          <a:bodyPr/>
          <a:lstStyle/>
          <a:p>
            <a:fld id="{70CDC4B3-8545-486B-AB19-16C71A7131C2}" type="slidenum">
              <a:rPr lang="da-DK" smtClean="0"/>
              <a:t>‹nr.›</a:t>
            </a:fld>
            <a:endParaRPr lang="da-DK" dirty="0"/>
          </a:p>
        </p:txBody>
      </p:sp>
    </p:spTree>
    <p:extLst>
      <p:ext uri="{BB962C8B-B14F-4D97-AF65-F5344CB8AC3E}">
        <p14:creationId xmlns:p14="http://schemas.microsoft.com/office/powerpoint/2010/main" val="11711168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dirty="0"/>
              <a:t>Klik for at redigere i master</a:t>
            </a:r>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Klik for at redigere i master</a:t>
            </a:r>
          </a:p>
        </p:txBody>
      </p:sp>
      <p:sp>
        <p:nvSpPr>
          <p:cNvPr id="4" name="Pladsholder til indhold 3"/>
          <p:cNvSpPr>
            <a:spLocks noGrp="1"/>
          </p:cNvSpPr>
          <p:nvPr>
            <p:ph sz="half" idx="2"/>
          </p:nvPr>
        </p:nvSpPr>
        <p:spPr>
          <a:xfrm>
            <a:off x="457200" y="2174875"/>
            <a:ext cx="4040188" cy="3951288"/>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Klik for at redigere i master</a:t>
            </a:r>
          </a:p>
        </p:txBody>
      </p:sp>
      <p:sp>
        <p:nvSpPr>
          <p:cNvPr id="6" name="Pladsholder til indhold 5"/>
          <p:cNvSpPr>
            <a:spLocks noGrp="1"/>
          </p:cNvSpPr>
          <p:nvPr>
            <p:ph sz="quarter" idx="4"/>
          </p:nvPr>
        </p:nvSpPr>
        <p:spPr>
          <a:xfrm>
            <a:off x="4645025" y="2174875"/>
            <a:ext cx="4041775" cy="3951288"/>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7" name="Pladsholder til dato 6"/>
          <p:cNvSpPr>
            <a:spLocks noGrp="1"/>
          </p:cNvSpPr>
          <p:nvPr>
            <p:ph type="dt" sz="half" idx="10"/>
          </p:nvPr>
        </p:nvSpPr>
        <p:spPr/>
        <p:txBody>
          <a:bodyPr/>
          <a:lstStyle/>
          <a:p>
            <a:fld id="{D3DB7971-EA8C-4421-9A27-242F276D3F7E}" type="datetimeFigureOut">
              <a:rPr lang="da-DK" smtClean="0"/>
              <a:t>14-03-2024</a:t>
            </a:fld>
            <a:endParaRPr lang="da-DK" dirty="0"/>
          </a:p>
        </p:txBody>
      </p:sp>
      <p:sp>
        <p:nvSpPr>
          <p:cNvPr id="8" name="Pladsholder til sidefod 7"/>
          <p:cNvSpPr>
            <a:spLocks noGrp="1"/>
          </p:cNvSpPr>
          <p:nvPr>
            <p:ph type="ftr" sz="quarter" idx="11"/>
          </p:nvPr>
        </p:nvSpPr>
        <p:spPr/>
        <p:txBody>
          <a:bodyPr/>
          <a:lstStyle/>
          <a:p>
            <a:endParaRPr lang="da-DK" dirty="0"/>
          </a:p>
        </p:txBody>
      </p:sp>
      <p:sp>
        <p:nvSpPr>
          <p:cNvPr id="9" name="Pladsholder til diasnummer 8"/>
          <p:cNvSpPr>
            <a:spLocks noGrp="1"/>
          </p:cNvSpPr>
          <p:nvPr>
            <p:ph type="sldNum" sz="quarter" idx="12"/>
          </p:nvPr>
        </p:nvSpPr>
        <p:spPr/>
        <p:txBody>
          <a:bodyPr/>
          <a:lstStyle/>
          <a:p>
            <a:fld id="{70CDC4B3-8545-486B-AB19-16C71A7131C2}" type="slidenum">
              <a:rPr lang="da-DK" smtClean="0"/>
              <a:t>‹nr.›</a:t>
            </a:fld>
            <a:endParaRPr lang="da-DK" dirty="0"/>
          </a:p>
        </p:txBody>
      </p:sp>
    </p:spTree>
    <p:extLst>
      <p:ext uri="{BB962C8B-B14F-4D97-AF65-F5344CB8AC3E}">
        <p14:creationId xmlns:p14="http://schemas.microsoft.com/office/powerpoint/2010/main" val="11457587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image" Target="../media/image9.sv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image" Target="../media/image8.pn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dirty="0"/>
              <a:t>Klik for at redigere i master</a:t>
            </a:r>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2"/>
          </p:nvPr>
        </p:nvSpPr>
        <p:spPr>
          <a:xfrm>
            <a:off x="457200" y="6356350"/>
            <a:ext cx="1018456"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D3DB7971-EA8C-4421-9A27-242F276D3F7E}" type="datetimeFigureOut">
              <a:rPr lang="da-DK" smtClean="0"/>
              <a:pPr/>
              <a:t>14-03-2024</a:t>
            </a:fld>
            <a:endParaRPr lang="da-DK" dirty="0"/>
          </a:p>
        </p:txBody>
      </p:sp>
      <p:sp>
        <p:nvSpPr>
          <p:cNvPr id="5" name="Pladsholder til sidefod 4"/>
          <p:cNvSpPr>
            <a:spLocks noGrp="1"/>
          </p:cNvSpPr>
          <p:nvPr>
            <p:ph type="ftr" sz="quarter" idx="3"/>
          </p:nvPr>
        </p:nvSpPr>
        <p:spPr>
          <a:xfrm>
            <a:off x="1547664" y="6356350"/>
            <a:ext cx="5004712"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da-DK" dirty="0"/>
          </a:p>
        </p:txBody>
      </p:sp>
      <p:sp>
        <p:nvSpPr>
          <p:cNvPr id="6" name="Pladsholder til diasnummer 5"/>
          <p:cNvSpPr>
            <a:spLocks noGrp="1"/>
          </p:cNvSpPr>
          <p:nvPr>
            <p:ph type="sldNum" sz="quarter" idx="4"/>
          </p:nvPr>
        </p:nvSpPr>
        <p:spPr>
          <a:xfrm>
            <a:off x="8532440" y="116632"/>
            <a:ext cx="504056"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70CDC4B3-8545-486B-AB19-16C71A7131C2}" type="slidenum">
              <a:rPr lang="da-DK" smtClean="0"/>
              <a:pPr/>
              <a:t>‹nr.›</a:t>
            </a:fld>
            <a:endParaRPr lang="da-DK" dirty="0"/>
          </a:p>
        </p:txBody>
      </p:sp>
      <p:pic>
        <p:nvPicPr>
          <p:cNvPr id="7" name="Billede 6"/>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6552376" y="6314648"/>
            <a:ext cx="2484120" cy="426720"/>
          </a:xfrm>
          <a:prstGeom prst="rect">
            <a:avLst/>
          </a:prstGeom>
        </p:spPr>
      </p:pic>
      <p:sp>
        <p:nvSpPr>
          <p:cNvPr id="8" name="Rektangel 7"/>
          <p:cNvSpPr/>
          <p:nvPr userDrawn="1"/>
        </p:nvSpPr>
        <p:spPr>
          <a:xfrm>
            <a:off x="0" y="6811200"/>
            <a:ext cx="9144000" cy="46800"/>
          </a:xfrm>
          <a:prstGeom prst="rect">
            <a:avLst/>
          </a:prstGeom>
          <a:solidFill>
            <a:srgbClr val="D2321E"/>
          </a:solidFill>
          <a:effectLst>
            <a:outerShdw sx="1000" sy="1000" algn="ctr" rotWithShape="0">
              <a:srgbClr val="C00000"/>
            </a:outerShdw>
          </a:effectLst>
        </p:spPr>
        <p:txBody>
          <a:bodyPr vert="horz" lIns="91440" tIns="45720" rIns="91440" bIns="45720" rtlCol="0" anchor="ctr"/>
          <a:lstStyle/>
          <a:p>
            <a:pPr lvl="0" algn="r"/>
            <a:endParaRPr lang="da-DK" sz="1200" dirty="0">
              <a:solidFill>
                <a:schemeClr val="tx1">
                  <a:tint val="75000"/>
                </a:schemeClr>
              </a:solidFill>
              <a:latin typeface="Arial" pitchFamily="34" charset="0"/>
              <a:cs typeface="Arial" pitchFamily="34" charset="0"/>
            </a:endParaRPr>
          </a:p>
        </p:txBody>
      </p:sp>
    </p:spTree>
    <p:extLst>
      <p:ext uri="{BB962C8B-B14F-4D97-AF65-F5344CB8AC3E}">
        <p14:creationId xmlns:p14="http://schemas.microsoft.com/office/powerpoint/2010/main" val="370763912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5" r:id="rId5"/>
    <p:sldLayoutId id="2147483649" r:id="rId6"/>
    <p:sldLayoutId id="2147483650" r:id="rId7"/>
    <p:sldLayoutId id="2147483652" r:id="rId8"/>
    <p:sldLayoutId id="2147483653" r:id="rId9"/>
    <p:sldLayoutId id="2147483654" r:id="rId10"/>
    <p:sldLayoutId id="2147483655"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38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D2321E"/>
        </a:buClr>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D2321E"/>
        </a:buClr>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D2321E"/>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D2321E"/>
        </a:buClr>
        <a:buFont typeface="Arial" pitchFamily="34" charset="0"/>
        <a:buChar char="•"/>
        <a:defRPr sz="2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D2321E"/>
        </a:buClr>
        <a:buFont typeface="Arial" pitchFamily="34"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guide" hidden="1">
            <a:extLst>
              <a:ext uri="{FF2B5EF4-FFF2-40B4-BE49-F238E27FC236}">
                <a16:creationId xmlns:a16="http://schemas.microsoft.com/office/drawing/2014/main" id="{3789D5BB-271B-4F04-81C4-88122FF7B282}"/>
              </a:ext>
            </a:extLst>
          </p:cNvPr>
          <p:cNvGrpSpPr/>
          <p:nvPr userDrawn="1"/>
        </p:nvGrpSpPr>
        <p:grpSpPr>
          <a:xfrm>
            <a:off x="405000" y="540000"/>
            <a:ext cx="8334901" cy="5778000"/>
            <a:chOff x="539999" y="540000"/>
            <a:chExt cx="11113201" cy="5778000"/>
          </a:xfrm>
        </p:grpSpPr>
        <p:sp>
          <p:nvSpPr>
            <p:cNvPr id="9" name="Rectangle 8">
              <a:extLst>
                <a:ext uri="{FF2B5EF4-FFF2-40B4-BE49-F238E27FC236}">
                  <a16:creationId xmlns:a16="http://schemas.microsoft.com/office/drawing/2014/main" id="{026A477E-0CE4-4203-86E3-8E7B9FE4389F}"/>
                </a:ext>
              </a:extLst>
            </p:cNvPr>
            <p:cNvSpPr/>
            <p:nvPr userDrawn="1"/>
          </p:nvSpPr>
          <p:spPr>
            <a:xfrm>
              <a:off x="1134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350" dirty="0"/>
            </a:p>
          </p:txBody>
        </p:sp>
        <p:sp>
          <p:nvSpPr>
            <p:cNvPr id="10" name="Rectangle 9">
              <a:extLst>
                <a:ext uri="{FF2B5EF4-FFF2-40B4-BE49-F238E27FC236}">
                  <a16:creationId xmlns:a16="http://schemas.microsoft.com/office/drawing/2014/main" id="{752BBBE7-80E7-4865-AC13-4C8B6AC6C7C6}"/>
                </a:ext>
              </a:extLst>
            </p:cNvPr>
            <p:cNvSpPr/>
            <p:nvPr userDrawn="1"/>
          </p:nvSpPr>
          <p:spPr>
            <a:xfrm>
              <a:off x="540000" y="540000"/>
              <a:ext cx="111132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350" dirty="0"/>
            </a:p>
          </p:txBody>
        </p:sp>
        <p:sp>
          <p:nvSpPr>
            <p:cNvPr id="11" name="Rectangle 10">
              <a:extLst>
                <a:ext uri="{FF2B5EF4-FFF2-40B4-BE49-F238E27FC236}">
                  <a16:creationId xmlns:a16="http://schemas.microsoft.com/office/drawing/2014/main" id="{DCE58A8F-4FE0-4AE9-B925-635AFBE4CEC7}"/>
                </a:ext>
              </a:extLst>
            </p:cNvPr>
            <p:cNvSpPr/>
            <p:nvPr userDrawn="1"/>
          </p:nvSpPr>
          <p:spPr>
            <a:xfrm>
              <a:off x="540000" y="1800000"/>
              <a:ext cx="11113200" cy="4518000"/>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500" noProof="0" dirty="0" err="1"/>
            </a:p>
          </p:txBody>
        </p:sp>
        <p:sp>
          <p:nvSpPr>
            <p:cNvPr id="12" name="Rectangle 11">
              <a:extLst>
                <a:ext uri="{FF2B5EF4-FFF2-40B4-BE49-F238E27FC236}">
                  <a16:creationId xmlns:a16="http://schemas.microsoft.com/office/drawing/2014/main" id="{6C11558C-29CC-4CDE-AE8C-2D3C410B12CE}"/>
                </a:ext>
              </a:extLst>
            </p:cNvPr>
            <p:cNvSpPr/>
            <p:nvPr userDrawn="1"/>
          </p:nvSpPr>
          <p:spPr>
            <a:xfrm>
              <a:off x="2090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350" dirty="0"/>
            </a:p>
          </p:txBody>
        </p:sp>
        <p:sp>
          <p:nvSpPr>
            <p:cNvPr id="13" name="Rectangle 12">
              <a:extLst>
                <a:ext uri="{FF2B5EF4-FFF2-40B4-BE49-F238E27FC236}">
                  <a16:creationId xmlns:a16="http://schemas.microsoft.com/office/drawing/2014/main" id="{07DE3077-9DC0-4FF2-958C-3E9D94B8FE2A}"/>
                </a:ext>
              </a:extLst>
            </p:cNvPr>
            <p:cNvSpPr/>
            <p:nvPr userDrawn="1"/>
          </p:nvSpPr>
          <p:spPr>
            <a:xfrm>
              <a:off x="3046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350" dirty="0"/>
            </a:p>
          </p:txBody>
        </p:sp>
        <p:sp>
          <p:nvSpPr>
            <p:cNvPr id="14" name="Rectangle 13">
              <a:extLst>
                <a:ext uri="{FF2B5EF4-FFF2-40B4-BE49-F238E27FC236}">
                  <a16:creationId xmlns:a16="http://schemas.microsoft.com/office/drawing/2014/main" id="{6333D1CF-9B35-4675-B2B6-CCDABAFA052C}"/>
                </a:ext>
              </a:extLst>
            </p:cNvPr>
            <p:cNvSpPr/>
            <p:nvPr userDrawn="1"/>
          </p:nvSpPr>
          <p:spPr>
            <a:xfrm>
              <a:off x="4002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350" dirty="0"/>
            </a:p>
          </p:txBody>
        </p:sp>
        <p:sp>
          <p:nvSpPr>
            <p:cNvPr id="15" name="Rectangle 14">
              <a:extLst>
                <a:ext uri="{FF2B5EF4-FFF2-40B4-BE49-F238E27FC236}">
                  <a16:creationId xmlns:a16="http://schemas.microsoft.com/office/drawing/2014/main" id="{0ABA27A0-B44D-434F-96E0-DA12841C0388}"/>
                </a:ext>
              </a:extLst>
            </p:cNvPr>
            <p:cNvSpPr/>
            <p:nvPr userDrawn="1"/>
          </p:nvSpPr>
          <p:spPr>
            <a:xfrm>
              <a:off x="4958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350" dirty="0"/>
            </a:p>
          </p:txBody>
        </p:sp>
        <p:sp>
          <p:nvSpPr>
            <p:cNvPr id="16" name="Rectangle 15">
              <a:extLst>
                <a:ext uri="{FF2B5EF4-FFF2-40B4-BE49-F238E27FC236}">
                  <a16:creationId xmlns:a16="http://schemas.microsoft.com/office/drawing/2014/main" id="{018C0CBC-940A-43DD-A501-B10758751F60}"/>
                </a:ext>
              </a:extLst>
            </p:cNvPr>
            <p:cNvSpPr/>
            <p:nvPr userDrawn="1"/>
          </p:nvSpPr>
          <p:spPr>
            <a:xfrm>
              <a:off x="5914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350" dirty="0"/>
            </a:p>
          </p:txBody>
        </p:sp>
        <p:sp>
          <p:nvSpPr>
            <p:cNvPr id="17" name="Rectangle 16">
              <a:extLst>
                <a:ext uri="{FF2B5EF4-FFF2-40B4-BE49-F238E27FC236}">
                  <a16:creationId xmlns:a16="http://schemas.microsoft.com/office/drawing/2014/main" id="{5C1CC91B-F4AB-46C9-8FAF-3BE445C7FDD9}"/>
                </a:ext>
              </a:extLst>
            </p:cNvPr>
            <p:cNvSpPr/>
            <p:nvPr userDrawn="1"/>
          </p:nvSpPr>
          <p:spPr>
            <a:xfrm>
              <a:off x="6870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350" dirty="0"/>
            </a:p>
          </p:txBody>
        </p:sp>
        <p:sp>
          <p:nvSpPr>
            <p:cNvPr id="18" name="Rectangle 17">
              <a:extLst>
                <a:ext uri="{FF2B5EF4-FFF2-40B4-BE49-F238E27FC236}">
                  <a16:creationId xmlns:a16="http://schemas.microsoft.com/office/drawing/2014/main" id="{A4C6F4AB-4FA9-4508-B3DD-D9AC2B49CF31}"/>
                </a:ext>
              </a:extLst>
            </p:cNvPr>
            <p:cNvSpPr/>
            <p:nvPr userDrawn="1"/>
          </p:nvSpPr>
          <p:spPr>
            <a:xfrm>
              <a:off x="7826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350" dirty="0"/>
            </a:p>
          </p:txBody>
        </p:sp>
        <p:sp>
          <p:nvSpPr>
            <p:cNvPr id="19" name="Rectangle 18">
              <a:extLst>
                <a:ext uri="{FF2B5EF4-FFF2-40B4-BE49-F238E27FC236}">
                  <a16:creationId xmlns:a16="http://schemas.microsoft.com/office/drawing/2014/main" id="{B48AF96A-27CB-413A-962A-EE2730E49B32}"/>
                </a:ext>
              </a:extLst>
            </p:cNvPr>
            <p:cNvSpPr/>
            <p:nvPr userDrawn="1"/>
          </p:nvSpPr>
          <p:spPr>
            <a:xfrm>
              <a:off x="8782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350" dirty="0"/>
            </a:p>
          </p:txBody>
        </p:sp>
        <p:sp>
          <p:nvSpPr>
            <p:cNvPr id="20" name="Rectangle 19">
              <a:extLst>
                <a:ext uri="{FF2B5EF4-FFF2-40B4-BE49-F238E27FC236}">
                  <a16:creationId xmlns:a16="http://schemas.microsoft.com/office/drawing/2014/main" id="{A4949150-BB4E-4D50-8699-0ABE599B1971}"/>
                </a:ext>
              </a:extLst>
            </p:cNvPr>
            <p:cNvSpPr/>
            <p:nvPr userDrawn="1"/>
          </p:nvSpPr>
          <p:spPr>
            <a:xfrm>
              <a:off x="9738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350" dirty="0"/>
            </a:p>
          </p:txBody>
        </p:sp>
        <p:sp>
          <p:nvSpPr>
            <p:cNvPr id="21" name="Rectangle 20">
              <a:extLst>
                <a:ext uri="{FF2B5EF4-FFF2-40B4-BE49-F238E27FC236}">
                  <a16:creationId xmlns:a16="http://schemas.microsoft.com/office/drawing/2014/main" id="{38B3B244-DB59-4FE4-AFC9-61D5BD690B57}"/>
                </a:ext>
              </a:extLst>
            </p:cNvPr>
            <p:cNvSpPr/>
            <p:nvPr userDrawn="1"/>
          </p:nvSpPr>
          <p:spPr>
            <a:xfrm>
              <a:off x="10694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350" dirty="0"/>
            </a:p>
          </p:txBody>
        </p:sp>
        <p:sp>
          <p:nvSpPr>
            <p:cNvPr id="22" name="Rectangle 21">
              <a:extLst>
                <a:ext uri="{FF2B5EF4-FFF2-40B4-BE49-F238E27FC236}">
                  <a16:creationId xmlns:a16="http://schemas.microsoft.com/office/drawing/2014/main" id="{79B0E073-2BF0-485A-8F33-8D24C4FC64C3}"/>
                </a:ext>
              </a:extLst>
            </p:cNvPr>
            <p:cNvSpPr/>
            <p:nvPr userDrawn="1"/>
          </p:nvSpPr>
          <p:spPr>
            <a:xfrm>
              <a:off x="539999" y="5958000"/>
              <a:ext cx="11113200" cy="360000"/>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500" noProof="0" dirty="0" err="1"/>
            </a:p>
          </p:txBody>
        </p:sp>
        <p:sp>
          <p:nvSpPr>
            <p:cNvPr id="23" name="Rectangle 22">
              <a:extLst>
                <a:ext uri="{FF2B5EF4-FFF2-40B4-BE49-F238E27FC236}">
                  <a16:creationId xmlns:a16="http://schemas.microsoft.com/office/drawing/2014/main" id="{5EA5836C-BE95-4EB0-9F32-53F8835B3BFF}"/>
                </a:ext>
              </a:extLst>
            </p:cNvPr>
            <p:cNvSpPr/>
            <p:nvPr userDrawn="1"/>
          </p:nvSpPr>
          <p:spPr>
            <a:xfrm>
              <a:off x="539999" y="5598000"/>
              <a:ext cx="11113200" cy="720000"/>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500" noProof="0" dirty="0"/>
                <a:t>2</a:t>
              </a:r>
            </a:p>
            <a:p>
              <a:pPr algn="ctr"/>
              <a:endParaRPr lang="da-DK" sz="1500" noProof="0" dirty="0" err="1"/>
            </a:p>
          </p:txBody>
        </p:sp>
        <p:sp>
          <p:nvSpPr>
            <p:cNvPr id="24" name="Rectangle 23">
              <a:extLst>
                <a:ext uri="{FF2B5EF4-FFF2-40B4-BE49-F238E27FC236}">
                  <a16:creationId xmlns:a16="http://schemas.microsoft.com/office/drawing/2014/main" id="{3FA31DC3-AD21-445A-B0E9-130AE7AB975D}"/>
                </a:ext>
              </a:extLst>
            </p:cNvPr>
            <p:cNvSpPr/>
            <p:nvPr userDrawn="1"/>
          </p:nvSpPr>
          <p:spPr>
            <a:xfrm>
              <a:off x="539999" y="5598000"/>
              <a:ext cx="11113200" cy="180000"/>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500" noProof="0" dirty="0"/>
                <a:t>2</a:t>
              </a:r>
            </a:p>
            <a:p>
              <a:pPr algn="ctr"/>
              <a:endParaRPr lang="da-DK" sz="1500" noProof="0" dirty="0" err="1"/>
            </a:p>
          </p:txBody>
        </p:sp>
      </p:grpSp>
      <p:sp>
        <p:nvSpPr>
          <p:cNvPr id="3" name="Text Placeholder 2"/>
          <p:cNvSpPr>
            <a:spLocks noGrp="1"/>
          </p:cNvSpPr>
          <p:nvPr>
            <p:ph type="body" idx="1"/>
          </p:nvPr>
        </p:nvSpPr>
        <p:spPr>
          <a:xfrm>
            <a:off x="404999" y="1800001"/>
            <a:ext cx="8334900" cy="3797525"/>
          </a:xfrm>
          <a:prstGeom prst="rect">
            <a:avLst/>
          </a:prstGeom>
        </p:spPr>
        <p:txBody>
          <a:bodyPr vert="horz" lIns="0" tIns="0" rIns="0" bIns="0" rtlCol="0">
            <a:normAutofit/>
          </a:bodyPr>
          <a:lstStyle/>
          <a:p>
            <a:pPr lvl="0"/>
            <a:r>
              <a:rPr lang="da-DK" noProof="0" dirty="0"/>
              <a:t>Niveau 1                                                                                                                                                                                                              Enter &amp; TAB for næste tekst niveau                                                                                                                                                  SHIFT+TAB for at gå tilbage i niveauer</a:t>
            </a:r>
          </a:p>
          <a:p>
            <a:pPr lvl="1"/>
            <a:r>
              <a:rPr lang="da-DK" noProof="0" dirty="0"/>
              <a:t>Niveau 2</a:t>
            </a:r>
          </a:p>
          <a:p>
            <a:pPr lvl="2"/>
            <a:r>
              <a:rPr lang="da-DK" noProof="0" dirty="0"/>
              <a:t>Niveau 3</a:t>
            </a:r>
          </a:p>
          <a:p>
            <a:pPr lvl="3"/>
            <a:r>
              <a:rPr lang="da-DK" noProof="0" dirty="0"/>
              <a:t>Niveau 4, Overskrift</a:t>
            </a:r>
          </a:p>
          <a:p>
            <a:pPr lvl="4"/>
            <a:r>
              <a:rPr lang="da-DK" noProof="0" dirty="0"/>
              <a:t>Niveau 5, Brødtekst</a:t>
            </a:r>
          </a:p>
          <a:p>
            <a:pPr lvl="5"/>
            <a:r>
              <a:rPr lang="da-DK" noProof="0" dirty="0"/>
              <a:t>Niveau 6</a:t>
            </a:r>
          </a:p>
          <a:p>
            <a:pPr lvl="6"/>
            <a:r>
              <a:rPr lang="da-DK" noProof="0" dirty="0"/>
              <a:t>Niveau 7, lille overskrift</a:t>
            </a:r>
          </a:p>
          <a:p>
            <a:pPr lvl="7"/>
            <a:r>
              <a:rPr lang="da-DK" noProof="0" dirty="0"/>
              <a:t>Niveau 8, lille brødtekst</a:t>
            </a:r>
          </a:p>
          <a:p>
            <a:pPr lvl="8"/>
            <a:r>
              <a:rPr lang="da-DK" noProof="0" dirty="0"/>
              <a:t>Niveau 9, Infografik</a:t>
            </a:r>
          </a:p>
        </p:txBody>
      </p:sp>
      <p:sp>
        <p:nvSpPr>
          <p:cNvPr id="6" name="Slide Number Placeholder 5"/>
          <p:cNvSpPr>
            <a:spLocks noGrp="1"/>
          </p:cNvSpPr>
          <p:nvPr>
            <p:ph type="sldNum" sz="quarter" idx="4"/>
          </p:nvPr>
        </p:nvSpPr>
        <p:spPr>
          <a:xfrm>
            <a:off x="8291700" y="6048000"/>
            <a:ext cx="445500" cy="270000"/>
          </a:xfrm>
          <a:prstGeom prst="rect">
            <a:avLst/>
          </a:prstGeom>
        </p:spPr>
        <p:txBody>
          <a:bodyPr vert="horz" lIns="0" tIns="0" rIns="0" bIns="0" rtlCol="0" anchor="ctr" anchorCtr="0"/>
          <a:lstStyle>
            <a:lvl1pPr algn="r">
              <a:defRPr sz="600">
                <a:solidFill>
                  <a:schemeClr val="accent4"/>
                </a:solidFill>
              </a:defRPr>
            </a:lvl1pPr>
          </a:lstStyle>
          <a:p>
            <a:fld id="{24C8C45C-947F-4981-8B3F-4F32E973C901}" type="slidenum">
              <a:rPr lang="da-DK" smtClean="0"/>
              <a:pPr/>
              <a:t>‹nr.›</a:t>
            </a:fld>
            <a:endParaRPr lang="da-DK" dirty="0"/>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405000" y="540000"/>
            <a:ext cx="6183000" cy="1258638"/>
          </a:xfrm>
          <a:prstGeom prst="rect">
            <a:avLst/>
          </a:prstGeom>
        </p:spPr>
        <p:txBody>
          <a:bodyPr vert="horz" lIns="0" tIns="0" rIns="0" bIns="0" rtlCol="0" anchor="t" anchorCtr="0">
            <a:noAutofit/>
          </a:bodyPr>
          <a:lstStyle/>
          <a:p>
            <a:r>
              <a:rPr lang="da-DK" dirty="0"/>
              <a:t>Klik for at indsætte titel</a:t>
            </a:r>
          </a:p>
        </p:txBody>
      </p:sp>
      <p:sp>
        <p:nvSpPr>
          <p:cNvPr id="2" name="Date Placeholder 1">
            <a:extLst>
              <a:ext uri="{FF2B5EF4-FFF2-40B4-BE49-F238E27FC236}">
                <a16:creationId xmlns:a16="http://schemas.microsoft.com/office/drawing/2014/main" id="{6DAF2562-DFA4-49A4-9C2A-FBAD02376BBC}"/>
              </a:ext>
            </a:extLst>
          </p:cNvPr>
          <p:cNvSpPr>
            <a:spLocks noGrp="1"/>
          </p:cNvSpPr>
          <p:nvPr>
            <p:ph type="dt" sz="half" idx="2"/>
          </p:nvPr>
        </p:nvSpPr>
        <p:spPr>
          <a:xfrm>
            <a:off x="851081" y="6048000"/>
            <a:ext cx="717619" cy="270000"/>
          </a:xfrm>
          <a:prstGeom prst="rect">
            <a:avLst/>
          </a:prstGeom>
        </p:spPr>
        <p:txBody>
          <a:bodyPr vert="horz" lIns="0" tIns="0" rIns="0" bIns="0" rtlCol="0" anchor="ctr" anchorCtr="0"/>
          <a:lstStyle>
            <a:lvl1pPr algn="l">
              <a:defRPr sz="600">
                <a:solidFill>
                  <a:schemeClr val="accent4"/>
                </a:solidFill>
              </a:defRPr>
            </a:lvl1pPr>
          </a:lstStyle>
          <a:p>
            <a:fld id="{20DD3A61-245B-4AB2-9297-A5FE2AB2F6D3}" type="datetime1">
              <a:rPr lang="da-DK" smtClean="0"/>
              <a:pPr/>
              <a:t>14-03-2024</a:t>
            </a:fld>
            <a:endParaRPr lang="da-DK" dirty="0"/>
          </a:p>
        </p:txBody>
      </p:sp>
      <p:sp>
        <p:nvSpPr>
          <p:cNvPr id="8" name="Footer Placeholder 7">
            <a:extLst>
              <a:ext uri="{FF2B5EF4-FFF2-40B4-BE49-F238E27FC236}">
                <a16:creationId xmlns:a16="http://schemas.microsoft.com/office/drawing/2014/main" id="{3D397FDF-4480-4092-8EF3-23AF214F4831}"/>
              </a:ext>
            </a:extLst>
          </p:cNvPr>
          <p:cNvSpPr>
            <a:spLocks noGrp="1"/>
          </p:cNvSpPr>
          <p:nvPr>
            <p:ph type="ftr" sz="quarter" idx="3"/>
          </p:nvPr>
        </p:nvSpPr>
        <p:spPr>
          <a:xfrm>
            <a:off x="1568700" y="6048000"/>
            <a:ext cx="5734800" cy="270000"/>
          </a:xfrm>
          <a:prstGeom prst="rect">
            <a:avLst/>
          </a:prstGeom>
        </p:spPr>
        <p:txBody>
          <a:bodyPr vert="horz" lIns="0" tIns="0" rIns="0" bIns="0" rtlCol="0" anchor="ctr" anchorCtr="0"/>
          <a:lstStyle>
            <a:lvl1pPr algn="l">
              <a:defRPr sz="600" cap="all" baseline="0">
                <a:solidFill>
                  <a:schemeClr val="accent4"/>
                </a:solidFill>
              </a:defRPr>
            </a:lvl1pPr>
          </a:lstStyle>
          <a:p>
            <a:endParaRPr lang="da-DK" dirty="0"/>
          </a:p>
        </p:txBody>
      </p:sp>
      <p:pic>
        <p:nvPicPr>
          <p:cNvPr id="25" name="Picture 24">
            <a:extLst>
              <a:ext uri="{FF2B5EF4-FFF2-40B4-BE49-F238E27FC236}">
                <a16:creationId xmlns:a16="http://schemas.microsoft.com/office/drawing/2014/main" id="{2396A500-52DC-4AE4-97AD-FEEA7A1FCFA3}"/>
              </a:ext>
            </a:extLst>
          </p:cNvPr>
          <p:cNvPicPr>
            <a:picLocks noChangeAspect="1"/>
          </p:cNvPicPr>
          <p:nvPr userDrawn="1"/>
        </p:nvPicPr>
        <p:blipFill>
          <a:blip r:embed="rId33" cstate="print">
            <a:extLst>
              <a:ext uri="{28A0092B-C50C-407E-A947-70E740481C1C}">
                <a14:useLocalDpi xmlns:a14="http://schemas.microsoft.com/office/drawing/2010/main" val="0"/>
              </a:ext>
              <a:ext uri="{96DAC541-7B7A-43D3-8B79-37D633B846F1}">
                <asvg:svgBlip xmlns:asvg="http://schemas.microsoft.com/office/drawing/2016/SVG/main" r:embed="rId34"/>
              </a:ext>
            </a:extLst>
          </a:blip>
          <a:srcRect/>
          <a:stretch/>
        </p:blipFill>
        <p:spPr>
          <a:xfrm>
            <a:off x="405000" y="6046663"/>
            <a:ext cx="202262" cy="270000"/>
          </a:xfrm>
          <a:prstGeom prst="rect">
            <a:avLst/>
          </a:prstGeom>
        </p:spPr>
      </p:pic>
    </p:spTree>
    <p:extLst>
      <p:ext uri="{BB962C8B-B14F-4D97-AF65-F5344CB8AC3E}">
        <p14:creationId xmlns:p14="http://schemas.microsoft.com/office/powerpoint/2010/main" val="153982698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 id="2147483696" r:id="rId30"/>
    <p:sldLayoutId id="2147483697" r:id="rId31"/>
  </p:sldLayoutIdLst>
  <p:hf hdr="0"/>
  <p:txStyles>
    <p:titleStyle>
      <a:lvl1pPr algn="l" defTabSz="685800" rtl="0" eaLnBrk="1" latinLnBrk="0" hangingPunct="1">
        <a:lnSpc>
          <a:spcPct val="83000"/>
        </a:lnSpc>
        <a:spcBef>
          <a:spcPct val="0"/>
        </a:spcBef>
        <a:buNone/>
        <a:defRPr sz="2700" b="1" kern="1200" cap="all" baseline="0">
          <a:solidFill>
            <a:schemeClr val="tx1"/>
          </a:solidFill>
          <a:latin typeface="+mj-lt"/>
          <a:ea typeface="+mj-ea"/>
          <a:cs typeface="+mj-cs"/>
        </a:defRPr>
      </a:lvl1pPr>
    </p:titleStyle>
    <p:bodyStyle>
      <a:lvl1pPr marL="135000" indent="-135000" algn="l" defTabSz="685800" rtl="0" eaLnBrk="1" latinLnBrk="0" hangingPunct="1">
        <a:lnSpc>
          <a:spcPct val="90000"/>
        </a:lnSpc>
        <a:spcBef>
          <a:spcPts val="0"/>
        </a:spcBef>
        <a:spcAft>
          <a:spcPts val="450"/>
        </a:spcAft>
        <a:buClr>
          <a:schemeClr val="accent1"/>
        </a:buClr>
        <a:buFont typeface="Roboto Light" panose="02000000000000000000" pitchFamily="2" charset="0"/>
        <a:buChar char="•"/>
        <a:defRPr sz="1350" kern="12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270000" indent="-135000" algn="l" defTabSz="685800" rtl="0" eaLnBrk="1" latinLnBrk="0" hangingPunct="1">
        <a:lnSpc>
          <a:spcPct val="90000"/>
        </a:lnSpc>
        <a:spcBef>
          <a:spcPts val="0"/>
        </a:spcBef>
        <a:spcAft>
          <a:spcPts val="450"/>
        </a:spcAft>
        <a:buClr>
          <a:schemeClr val="accent1"/>
        </a:buClr>
        <a:buFont typeface="Roboto Light" panose="02000000000000000000" pitchFamily="2" charset="0"/>
        <a:buChar char="•"/>
        <a:defRPr sz="1200" kern="1200">
          <a:solidFill>
            <a:schemeClr val="tx1"/>
          </a:solidFill>
          <a:latin typeface="+mn-lt"/>
          <a:ea typeface="+mn-ea"/>
          <a:cs typeface="+mn-cs"/>
        </a:defRPr>
      </a:lvl2pPr>
      <a:lvl3pPr marL="405000" indent="-135000" algn="l" defTabSz="685800" rtl="0" eaLnBrk="1" latinLnBrk="0" hangingPunct="1">
        <a:lnSpc>
          <a:spcPct val="90000"/>
        </a:lnSpc>
        <a:spcBef>
          <a:spcPts val="0"/>
        </a:spcBef>
        <a:spcAft>
          <a:spcPts val="450"/>
        </a:spcAft>
        <a:buClr>
          <a:schemeClr val="accent1"/>
        </a:buClr>
        <a:buFont typeface="Roboto Light" panose="02000000000000000000" pitchFamily="2" charset="0"/>
        <a:buChar char="•"/>
        <a:defRPr sz="1050" kern="1200">
          <a:solidFill>
            <a:schemeClr val="tx1"/>
          </a:solidFill>
          <a:latin typeface="+mn-lt"/>
          <a:ea typeface="+mn-ea"/>
          <a:cs typeface="+mn-cs"/>
        </a:defRPr>
      </a:lvl3pPr>
      <a:lvl4pPr marL="0" indent="0" algn="l" defTabSz="685800" rtl="0" eaLnBrk="1" latinLnBrk="0" hangingPunct="1">
        <a:lnSpc>
          <a:spcPct val="90000"/>
        </a:lnSpc>
        <a:spcBef>
          <a:spcPts val="0"/>
        </a:spcBef>
        <a:spcAft>
          <a:spcPts val="675"/>
        </a:spcAft>
        <a:buFont typeface="Roboto Light" panose="02000000000000000000" pitchFamily="2" charset="0"/>
        <a:buChar char="​"/>
        <a:defRPr sz="1350" b="1" kern="1200">
          <a:solidFill>
            <a:schemeClr val="tx1"/>
          </a:solidFill>
          <a:latin typeface="+mj-lt"/>
          <a:ea typeface="+mn-ea"/>
          <a:cs typeface="+mn-cs"/>
        </a:defRPr>
      </a:lvl4pPr>
      <a:lvl5pPr marL="0" indent="0" algn="l" defTabSz="685800" rtl="0" eaLnBrk="1" latinLnBrk="0" hangingPunct="1">
        <a:lnSpc>
          <a:spcPct val="90000"/>
        </a:lnSpc>
        <a:spcBef>
          <a:spcPts val="0"/>
        </a:spcBef>
        <a:spcAft>
          <a:spcPts val="675"/>
        </a:spcAft>
        <a:buFont typeface="Roboto Light" panose="02000000000000000000" pitchFamily="2" charset="0"/>
        <a:buChar char="​"/>
        <a:tabLst/>
        <a:defRPr sz="1350" kern="1200">
          <a:solidFill>
            <a:schemeClr val="tx1"/>
          </a:solidFill>
          <a:latin typeface="+mj-lt"/>
          <a:ea typeface="+mn-ea"/>
          <a:cs typeface="+mn-cs"/>
        </a:defRPr>
      </a:lvl5pPr>
      <a:lvl6pPr marL="135000" indent="-135000" algn="l" defTabSz="685800" rtl="0" eaLnBrk="1" latinLnBrk="0" hangingPunct="1">
        <a:lnSpc>
          <a:spcPct val="90000"/>
        </a:lnSpc>
        <a:spcBef>
          <a:spcPts val="0"/>
        </a:spcBef>
        <a:spcAft>
          <a:spcPts val="450"/>
        </a:spcAft>
        <a:buClr>
          <a:schemeClr val="accent1"/>
        </a:buClr>
        <a:buFont typeface="Roboto Light" panose="02000000000000000000" pitchFamily="2" charset="0"/>
        <a:buChar char="•"/>
        <a:defRPr sz="900" kern="1200">
          <a:solidFill>
            <a:schemeClr val="tx1"/>
          </a:solidFill>
          <a:latin typeface="+mn-lt"/>
          <a:ea typeface="+mn-ea"/>
          <a:cs typeface="+mn-cs"/>
        </a:defRPr>
      </a:lvl6pPr>
      <a:lvl7pPr marL="0" indent="0" algn="l" defTabSz="685800" rtl="0" eaLnBrk="1" latinLnBrk="0" hangingPunct="1">
        <a:lnSpc>
          <a:spcPct val="90000"/>
        </a:lnSpc>
        <a:spcBef>
          <a:spcPts val="0"/>
        </a:spcBef>
        <a:spcAft>
          <a:spcPts val="675"/>
        </a:spcAft>
        <a:buFont typeface="Roboto Light" panose="02000000000000000000" pitchFamily="2" charset="0"/>
        <a:buChar char="​"/>
        <a:defRPr sz="900" b="1" kern="1200" baseline="0">
          <a:solidFill>
            <a:schemeClr val="tx1"/>
          </a:solidFill>
          <a:latin typeface="+mn-lt"/>
          <a:ea typeface="+mn-ea"/>
          <a:cs typeface="+mn-cs"/>
        </a:defRPr>
      </a:lvl7pPr>
      <a:lvl8pPr marL="0" indent="0" algn="l" defTabSz="685800" rtl="0" eaLnBrk="1" latinLnBrk="0" hangingPunct="1">
        <a:lnSpc>
          <a:spcPct val="90000"/>
        </a:lnSpc>
        <a:spcBef>
          <a:spcPts val="0"/>
        </a:spcBef>
        <a:spcAft>
          <a:spcPts val="675"/>
        </a:spcAft>
        <a:buFont typeface="Roboto Light" panose="02000000000000000000" pitchFamily="2" charset="0"/>
        <a:buChar char="​"/>
        <a:defRPr sz="900" kern="1200">
          <a:solidFill>
            <a:schemeClr val="tx1"/>
          </a:solidFill>
          <a:latin typeface="+mn-lt"/>
          <a:ea typeface="+mn-ea"/>
          <a:cs typeface="+mn-cs"/>
        </a:defRPr>
      </a:lvl8pPr>
      <a:lvl9pPr marL="0" indent="0" algn="l" defTabSz="685800" rtl="0" eaLnBrk="1" latinLnBrk="0" hangingPunct="1">
        <a:lnSpc>
          <a:spcPct val="90000"/>
        </a:lnSpc>
        <a:spcBef>
          <a:spcPts val="0"/>
        </a:spcBef>
        <a:spcAft>
          <a:spcPts val="0"/>
        </a:spcAft>
        <a:buFont typeface="Roboto Light" panose="02000000000000000000" pitchFamily="2" charset="0"/>
        <a:buChar char="​"/>
        <a:defRPr sz="5400" kern="1200" cap="all" baseline="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14">
          <p15:clr>
            <a:srgbClr val="A4A3A4"/>
          </p15:clr>
        </p15:guide>
        <p15:guide id="2" pos="941">
          <p15:clr>
            <a:srgbClr val="A4A3A4"/>
          </p15:clr>
        </p15:guide>
        <p15:guide id="3" orient="horz" pos="340">
          <p15:clr>
            <a:srgbClr val="F26B43"/>
          </p15:clr>
        </p15:guide>
        <p15:guide id="4" orient="horz" pos="3979">
          <p15:clr>
            <a:srgbClr val="A4A3A4"/>
          </p15:clr>
        </p15:guide>
        <p15:guide id="5" pos="340">
          <p15:clr>
            <a:srgbClr val="F26B43"/>
          </p15:clr>
        </p15:guide>
        <p15:guide id="6" pos="7340">
          <p15:clr>
            <a:srgbClr val="F26B43"/>
          </p15:clr>
        </p15:guide>
        <p15:guide id="7" orient="horz" pos="1133">
          <p15:clr>
            <a:srgbClr val="F26B43"/>
          </p15:clr>
        </p15:guide>
        <p15:guide id="8" pos="1317">
          <p15:clr>
            <a:srgbClr val="A4A3A4"/>
          </p15:clr>
        </p15:guide>
        <p15:guide id="9" pos="1543">
          <p15:clr>
            <a:srgbClr val="A4A3A4"/>
          </p15:clr>
        </p15:guide>
        <p15:guide id="10" pos="1919">
          <p15:clr>
            <a:srgbClr val="A4A3A4"/>
          </p15:clr>
        </p15:guide>
        <p15:guide id="11" pos="2146">
          <p15:clr>
            <a:srgbClr val="A4A3A4"/>
          </p15:clr>
        </p15:guide>
        <p15:guide id="12" pos="2521">
          <p15:clr>
            <a:srgbClr val="A4A3A4"/>
          </p15:clr>
        </p15:guide>
        <p15:guide id="13" pos="2748">
          <p15:clr>
            <a:srgbClr val="A4A3A4"/>
          </p15:clr>
        </p15:guide>
        <p15:guide id="14" pos="3123">
          <p15:clr>
            <a:srgbClr val="A4A3A4"/>
          </p15:clr>
        </p15:guide>
        <p15:guide id="15" pos="3350">
          <p15:clr>
            <a:srgbClr val="A4A3A4"/>
          </p15:clr>
        </p15:guide>
        <p15:guide id="16" pos="3725">
          <p15:clr>
            <a:srgbClr val="A4A3A4"/>
          </p15:clr>
        </p15:guide>
        <p15:guide id="17" pos="3952">
          <p15:clr>
            <a:srgbClr val="A4A3A4"/>
          </p15:clr>
        </p15:guide>
        <p15:guide id="18" pos="4328">
          <p15:clr>
            <a:srgbClr val="A4A3A4"/>
          </p15:clr>
        </p15:guide>
        <p15:guide id="19" pos="4554">
          <p15:clr>
            <a:srgbClr val="A4A3A4"/>
          </p15:clr>
        </p15:guide>
        <p15:guide id="20" pos="4930">
          <p15:clr>
            <a:srgbClr val="A4A3A4"/>
          </p15:clr>
        </p15:guide>
        <p15:guide id="21" pos="5157">
          <p15:clr>
            <a:srgbClr val="A4A3A4"/>
          </p15:clr>
        </p15:guide>
        <p15:guide id="22" pos="5532">
          <p15:clr>
            <a:srgbClr val="A4A3A4"/>
          </p15:clr>
        </p15:guide>
        <p15:guide id="23" pos="5759">
          <p15:clr>
            <a:srgbClr val="A4A3A4"/>
          </p15:clr>
        </p15:guide>
        <p15:guide id="24" pos="6134">
          <p15:clr>
            <a:srgbClr val="A4A3A4"/>
          </p15:clr>
        </p15:guide>
        <p15:guide id="25" pos="6361">
          <p15:clr>
            <a:srgbClr val="A4A3A4"/>
          </p15:clr>
        </p15:guide>
        <p15:guide id="26" pos="6736">
          <p15:clr>
            <a:srgbClr val="A4A3A4"/>
          </p15:clr>
        </p15:guide>
        <p15:guide id="27" pos="6963">
          <p15:clr>
            <a:srgbClr val="A4A3A4"/>
          </p15:clr>
        </p15:guide>
        <p15:guide id="28" orient="horz" pos="3753">
          <p15:clr>
            <a:srgbClr val="A4A3A4"/>
          </p15:clr>
        </p15:guide>
        <p15:guide id="29" orient="horz" pos="3526">
          <p15:clr>
            <a:srgbClr val="F26B43"/>
          </p15:clr>
        </p15:guide>
        <p15:guide id="30" orient="horz" pos="3639">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stretch>
            <a:fillRect/>
          </a:stretch>
        </p:blipFill>
        <p:spPr>
          <a:xfrm>
            <a:off x="179512" y="1124744"/>
            <a:ext cx="8715375" cy="4200525"/>
          </a:xfrm>
          <a:prstGeom prst="rect">
            <a:avLst/>
          </a:prstGeom>
        </p:spPr>
      </p:pic>
    </p:spTree>
    <p:extLst>
      <p:ext uri="{BB962C8B-B14F-4D97-AF65-F5344CB8AC3E}">
        <p14:creationId xmlns:p14="http://schemas.microsoft.com/office/powerpoint/2010/main" val="35584199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F3E854-3DE0-DEE6-3B5F-1950EDA0A004}"/>
              </a:ext>
            </a:extLst>
          </p:cNvPr>
          <p:cNvSpPr>
            <a:spLocks noGrp="1"/>
          </p:cNvSpPr>
          <p:nvPr>
            <p:ph type="title"/>
          </p:nvPr>
        </p:nvSpPr>
        <p:spPr/>
        <p:txBody>
          <a:bodyPr/>
          <a:lstStyle/>
          <a:p>
            <a:r>
              <a:rPr lang="da-DK" dirty="0" err="1"/>
              <a:t>Mariagerfjords</a:t>
            </a:r>
            <a:r>
              <a:rPr lang="da-DK" dirty="0"/>
              <a:t> rehabiliteringsteam</a:t>
            </a:r>
          </a:p>
        </p:txBody>
      </p:sp>
      <p:sp>
        <p:nvSpPr>
          <p:cNvPr id="3" name="Pladsholder til indhold 2">
            <a:extLst>
              <a:ext uri="{FF2B5EF4-FFF2-40B4-BE49-F238E27FC236}">
                <a16:creationId xmlns:a16="http://schemas.microsoft.com/office/drawing/2014/main" id="{3FF361A3-664F-3E0E-8E0C-4EE6EA136F5B}"/>
              </a:ext>
            </a:extLst>
          </p:cNvPr>
          <p:cNvSpPr>
            <a:spLocks noGrp="1"/>
          </p:cNvSpPr>
          <p:nvPr>
            <p:ph idx="1"/>
          </p:nvPr>
        </p:nvSpPr>
        <p:spPr/>
        <p:txBody>
          <a:bodyPr/>
          <a:lstStyle/>
          <a:p>
            <a:endParaRPr lang="da-DK" dirty="0"/>
          </a:p>
          <a:p>
            <a:endParaRPr lang="da-DK" dirty="0"/>
          </a:p>
          <a:p>
            <a:r>
              <a:rPr lang="da-DK" dirty="0"/>
              <a:t>Besøg på hold, der er ved at afslutte deres rehabiliteringsforløb</a:t>
            </a:r>
          </a:p>
          <a:p>
            <a:endParaRPr lang="da-DK" dirty="0"/>
          </a:p>
          <a:p>
            <a:endParaRPr lang="da-DK"/>
          </a:p>
          <a:p>
            <a:r>
              <a:rPr lang="da-DK"/>
              <a:t>Hjertecafe</a:t>
            </a:r>
            <a:endParaRPr lang="da-DK" dirty="0"/>
          </a:p>
        </p:txBody>
      </p:sp>
    </p:spTree>
    <p:extLst>
      <p:ext uri="{BB962C8B-B14F-4D97-AF65-F5344CB8AC3E}">
        <p14:creationId xmlns:p14="http://schemas.microsoft.com/office/powerpoint/2010/main" val="20360457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F27C86-EA92-13F8-C512-0D2F4AF3D6CD}"/>
              </a:ext>
            </a:extLst>
          </p:cNvPr>
          <p:cNvSpPr>
            <a:spLocks noGrp="1"/>
          </p:cNvSpPr>
          <p:nvPr>
            <p:ph type="title"/>
          </p:nvPr>
        </p:nvSpPr>
        <p:spPr/>
        <p:txBody>
          <a:bodyPr/>
          <a:lstStyle/>
          <a:p>
            <a:r>
              <a:rPr lang="da-DK" dirty="0"/>
              <a:t>Hjertecafe </a:t>
            </a:r>
          </a:p>
        </p:txBody>
      </p:sp>
      <p:pic>
        <p:nvPicPr>
          <p:cNvPr id="4" name="Pladsholder til indhold 3" descr="Et billede, der indeholder tøj, person, menneske, indendørs&#10;&#10;Automatisk genereret beskrivelse">
            <a:extLst>
              <a:ext uri="{FF2B5EF4-FFF2-40B4-BE49-F238E27FC236}">
                <a16:creationId xmlns:a16="http://schemas.microsoft.com/office/drawing/2014/main" id="{44365038-A8E6-3BF6-4753-DE9F253EFBCC}"/>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26918" y="2474956"/>
            <a:ext cx="3699164" cy="2776451"/>
          </a:xfrm>
          <a:prstGeom prst="rect">
            <a:avLst/>
          </a:prstGeom>
        </p:spPr>
      </p:pic>
      <p:sp>
        <p:nvSpPr>
          <p:cNvPr id="10" name="Pladsholder til indhold 9">
            <a:extLst>
              <a:ext uri="{FF2B5EF4-FFF2-40B4-BE49-F238E27FC236}">
                <a16:creationId xmlns:a16="http://schemas.microsoft.com/office/drawing/2014/main" id="{E0A5F1F6-F14C-CF31-4975-D3251269F14E}"/>
              </a:ext>
            </a:extLst>
          </p:cNvPr>
          <p:cNvSpPr>
            <a:spLocks noGrp="1"/>
          </p:cNvSpPr>
          <p:nvPr>
            <p:ph sz="half" idx="2"/>
          </p:nvPr>
        </p:nvSpPr>
        <p:spPr/>
        <p:txBody>
          <a:bodyPr>
            <a:normAutofit fontScale="77500" lnSpcReduction="20000"/>
          </a:bodyPr>
          <a:lstStyle/>
          <a:p>
            <a:pPr marL="0" indent="0">
              <a:lnSpc>
                <a:spcPct val="106000"/>
              </a:lnSpc>
              <a:spcAft>
                <a:spcPts val="800"/>
              </a:spcAft>
              <a:buNone/>
            </a:pPr>
            <a:r>
              <a:rPr lang="da-DK" sz="1800" dirty="0">
                <a:effectLst/>
                <a:latin typeface="Times New Roman" panose="02020603050405020304" pitchFamily="18" charset="0"/>
                <a:ea typeface="Calibri" panose="020F0502020204030204" pitchFamily="34" charset="0"/>
                <a:cs typeface="Times New Roman" panose="02020603050405020304" pitchFamily="18" charset="0"/>
              </a:rPr>
              <a:t> Interessen for at høre om hjertesvigt var stor, da Mariagerfjord Hjerteforening afviklede hjertecafe i Hobro.</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r>
              <a:rPr lang="da-DK" sz="1800" dirty="0">
                <a:effectLst/>
                <a:latin typeface="Times New Roman" panose="02020603050405020304" pitchFamily="18" charset="0"/>
                <a:ea typeface="Calibri" panose="020F0502020204030204" pitchFamily="34" charset="0"/>
                <a:cs typeface="Times New Roman" panose="02020603050405020304" pitchFamily="18" charset="0"/>
              </a:rPr>
              <a:t> Overlæge og hjertespecialist ved Aalborg Universitetshospital, Søren Vraa, samt hjertesygeplejerskerne</a:t>
            </a:r>
            <a:r>
              <a:rPr lang="da-DK"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Minna Hvass Kristensen og Rikke Andersen, der begge er tilknyttet hjertesvigt-klinikken på Hobro Sygehus.</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r>
              <a:rPr lang="da-DK"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Søren Vraa fangede tilhørerne med en humoristisk og pædagogisk gennemgang af lidelsen hjertesvigt, som hvert år rammer godt 11.000 danskere. Spørgelysten blandt de fremmødte var stor både hvad angik deres egen situation og om mere generelle ting.</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r>
              <a:rPr lang="da-DK"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Efterfølgende fortalte Minna Hvass Kristensen og Rikke Andersen om deres arbejde på hjerteklinikken og gav deltagerne en række nyttige informationer om et bredt felt fra symptomer på hjertesvigt til forebyggelse af lidelsen, herunder motion og hjertevenlig kost.</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da-DK" sz="1800" dirty="0">
                <a:solidFill>
                  <a:srgbClr val="1D2129"/>
                </a:solidFill>
                <a:effectLst/>
                <a:latin typeface="Times New Roman" panose="02020603050405020304" pitchFamily="18"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endParaRPr lang="da-DK" dirty="0"/>
          </a:p>
        </p:txBody>
      </p:sp>
    </p:spTree>
    <p:extLst>
      <p:ext uri="{BB962C8B-B14F-4D97-AF65-F5344CB8AC3E}">
        <p14:creationId xmlns:p14="http://schemas.microsoft.com/office/powerpoint/2010/main" val="37902295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DAFA4A-A3EC-47AC-BA23-7B22B74DFBFA}"/>
              </a:ext>
            </a:extLst>
          </p:cNvPr>
          <p:cNvSpPr>
            <a:spLocks noGrp="1"/>
          </p:cNvSpPr>
          <p:nvPr>
            <p:ph type="title"/>
          </p:nvPr>
        </p:nvSpPr>
        <p:spPr/>
        <p:txBody>
          <a:bodyPr/>
          <a:lstStyle/>
          <a:p>
            <a:r>
              <a:rPr lang="da-DK" dirty="0"/>
              <a:t>Hjertesti </a:t>
            </a:r>
          </a:p>
        </p:txBody>
      </p:sp>
      <p:sp>
        <p:nvSpPr>
          <p:cNvPr id="8" name="Rektangel 7">
            <a:extLst>
              <a:ext uri="{FF2B5EF4-FFF2-40B4-BE49-F238E27FC236}">
                <a16:creationId xmlns:a16="http://schemas.microsoft.com/office/drawing/2014/main" id="{86F99BD8-5BF6-4760-8289-EF2E05500717}"/>
              </a:ext>
            </a:extLst>
          </p:cNvPr>
          <p:cNvSpPr/>
          <p:nvPr/>
        </p:nvSpPr>
        <p:spPr>
          <a:xfrm>
            <a:off x="52028" y="1719951"/>
            <a:ext cx="9144000" cy="7057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bg1"/>
              </a:solidFill>
            </a:endParaRPr>
          </a:p>
        </p:txBody>
      </p:sp>
      <p:sp>
        <p:nvSpPr>
          <p:cNvPr id="9" name="Rektangel 8">
            <a:extLst>
              <a:ext uri="{FF2B5EF4-FFF2-40B4-BE49-F238E27FC236}">
                <a16:creationId xmlns:a16="http://schemas.microsoft.com/office/drawing/2014/main" id="{97F8F0C8-5FBE-438E-B7FD-3D56ADDEB09A}"/>
              </a:ext>
            </a:extLst>
          </p:cNvPr>
          <p:cNvSpPr/>
          <p:nvPr/>
        </p:nvSpPr>
        <p:spPr>
          <a:xfrm>
            <a:off x="0" y="6597352"/>
            <a:ext cx="9144000" cy="260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ektangel 9">
            <a:extLst>
              <a:ext uri="{FF2B5EF4-FFF2-40B4-BE49-F238E27FC236}">
                <a16:creationId xmlns:a16="http://schemas.microsoft.com/office/drawing/2014/main" id="{C8104CB0-959D-43AB-8507-885BB9178C50}"/>
              </a:ext>
            </a:extLst>
          </p:cNvPr>
          <p:cNvSpPr/>
          <p:nvPr/>
        </p:nvSpPr>
        <p:spPr>
          <a:xfrm>
            <a:off x="0" y="5423594"/>
            <a:ext cx="3059832" cy="11708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ktangel 10">
            <a:extLst>
              <a:ext uri="{FF2B5EF4-FFF2-40B4-BE49-F238E27FC236}">
                <a16:creationId xmlns:a16="http://schemas.microsoft.com/office/drawing/2014/main" id="{D7B905E0-A9B1-4BA9-8A52-C39B3D0CF839}"/>
              </a:ext>
            </a:extLst>
          </p:cNvPr>
          <p:cNvSpPr/>
          <p:nvPr/>
        </p:nvSpPr>
        <p:spPr>
          <a:xfrm>
            <a:off x="5940152" y="5514432"/>
            <a:ext cx="3059832" cy="10689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4" name="Pladsholder til indhold 13">
            <a:extLst>
              <a:ext uri="{FF2B5EF4-FFF2-40B4-BE49-F238E27FC236}">
                <a16:creationId xmlns:a16="http://schemas.microsoft.com/office/drawing/2014/main" id="{D782C688-C0BD-EF3F-422B-4C6F1A3B73C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707648" y="1494525"/>
            <a:ext cx="3113443" cy="2294875"/>
          </a:xfrm>
        </p:spPr>
      </p:pic>
      <p:pic>
        <p:nvPicPr>
          <p:cNvPr id="18" name="Billede 17">
            <a:extLst>
              <a:ext uri="{FF2B5EF4-FFF2-40B4-BE49-F238E27FC236}">
                <a16:creationId xmlns:a16="http://schemas.microsoft.com/office/drawing/2014/main" id="{44542F8B-47E7-35C5-87C1-C2D2E30F68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1546481"/>
            <a:ext cx="3209696" cy="2256115"/>
          </a:xfrm>
          <a:prstGeom prst="rect">
            <a:avLst/>
          </a:prstGeom>
        </p:spPr>
      </p:pic>
    </p:spTree>
    <p:extLst>
      <p:ext uri="{BB962C8B-B14F-4D97-AF65-F5344CB8AC3E}">
        <p14:creationId xmlns:p14="http://schemas.microsoft.com/office/powerpoint/2010/main" val="7437962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1E58F2-01E8-F8F3-1D59-0A25B698DEA0}"/>
              </a:ext>
            </a:extLst>
          </p:cNvPr>
          <p:cNvSpPr>
            <a:spLocks noGrp="1"/>
          </p:cNvSpPr>
          <p:nvPr>
            <p:ph type="title"/>
          </p:nvPr>
        </p:nvSpPr>
        <p:spPr/>
        <p:txBody>
          <a:bodyPr/>
          <a:lstStyle/>
          <a:p>
            <a:r>
              <a:rPr lang="da-DK"/>
              <a:t>Nytårskur 2024 </a:t>
            </a:r>
          </a:p>
        </p:txBody>
      </p:sp>
      <p:pic>
        <p:nvPicPr>
          <p:cNvPr id="5" name="Pladsholder til indhold 4" descr="Et billede, der indeholder Ansigt, person, tøj, menneske&#10;&#10;Automatisk genereret beskrivelse">
            <a:extLst>
              <a:ext uri="{FF2B5EF4-FFF2-40B4-BE49-F238E27FC236}">
                <a16:creationId xmlns:a16="http://schemas.microsoft.com/office/drawing/2014/main" id="{6370ECBC-6C5F-D5A4-97FB-946423F6FA9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87624" y="2636912"/>
            <a:ext cx="2808312" cy="2232248"/>
          </a:xfrm>
        </p:spPr>
      </p:pic>
      <p:sp>
        <p:nvSpPr>
          <p:cNvPr id="6" name="Pladsholder til indhold 5">
            <a:extLst>
              <a:ext uri="{FF2B5EF4-FFF2-40B4-BE49-F238E27FC236}">
                <a16:creationId xmlns:a16="http://schemas.microsoft.com/office/drawing/2014/main" id="{A2F6B59F-9FF9-F2E3-407F-F2C057BB9AC9}"/>
              </a:ext>
            </a:extLst>
          </p:cNvPr>
          <p:cNvSpPr>
            <a:spLocks noGrp="1"/>
          </p:cNvSpPr>
          <p:nvPr>
            <p:ph sz="half" idx="2"/>
          </p:nvPr>
        </p:nvSpPr>
        <p:spPr/>
        <p:txBody>
          <a:bodyPr>
            <a:normAutofit fontScale="92500" lnSpcReduction="20000"/>
          </a:bodyPr>
          <a:lstStyle/>
          <a:p>
            <a:r>
              <a:rPr lang="da-DK" dirty="0"/>
              <a:t>Hjerteforeningen og LOF havde besøg af Jesper Vollmer, kok og forfatter med fortid som ansvarlig for kongehusets køkken i 10 år. </a:t>
            </a:r>
          </a:p>
          <a:p>
            <a:r>
              <a:rPr lang="da-DK" dirty="0"/>
              <a:t>200 mødte op og hørte en spændende fortælling om oplevelser og udfordringer i jobbet som køkkenchef, og vi fik også indblik i historien om en ulykke, der kunne have medført total lammelse, men som heldigvis blev undgået via dygtige læger og hans egen viljestyrke</a:t>
            </a:r>
          </a:p>
        </p:txBody>
      </p:sp>
    </p:spTree>
    <p:extLst>
      <p:ext uri="{BB962C8B-B14F-4D97-AF65-F5344CB8AC3E}">
        <p14:creationId xmlns:p14="http://schemas.microsoft.com/office/powerpoint/2010/main" val="37937056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E05C7F-A254-47E0-A781-AA5EE3B7F6BB}"/>
              </a:ext>
            </a:extLst>
          </p:cNvPr>
          <p:cNvSpPr>
            <a:spLocks noGrp="1"/>
          </p:cNvSpPr>
          <p:nvPr>
            <p:ph type="title"/>
          </p:nvPr>
        </p:nvSpPr>
        <p:spPr/>
        <p:txBody>
          <a:bodyPr>
            <a:normAutofit/>
          </a:bodyPr>
          <a:lstStyle/>
          <a:p>
            <a:r>
              <a:rPr lang="da-DK" sz="4200" dirty="0"/>
              <a:t>Generalforsamling</a:t>
            </a:r>
            <a:r>
              <a:rPr lang="da-DK" dirty="0"/>
              <a:t> </a:t>
            </a:r>
            <a:br>
              <a:rPr lang="da-DK" dirty="0"/>
            </a:br>
            <a:r>
              <a:rPr lang="da-DK" sz="2400" dirty="0"/>
              <a:t>tirsdag d. 12. marts kl. 19 Hobro Medborgerhus</a:t>
            </a:r>
          </a:p>
        </p:txBody>
      </p:sp>
      <p:sp>
        <p:nvSpPr>
          <p:cNvPr id="12" name="Pladsholder til indhold 11">
            <a:extLst>
              <a:ext uri="{FF2B5EF4-FFF2-40B4-BE49-F238E27FC236}">
                <a16:creationId xmlns:a16="http://schemas.microsoft.com/office/drawing/2014/main" id="{EA2228A4-112E-BDAF-1AA4-B8C562DAD423}"/>
              </a:ext>
            </a:extLst>
          </p:cNvPr>
          <p:cNvSpPr>
            <a:spLocks noGrp="1"/>
          </p:cNvSpPr>
          <p:nvPr>
            <p:ph sz="half" idx="1"/>
          </p:nvPr>
        </p:nvSpPr>
        <p:spPr/>
        <p:txBody>
          <a:bodyPr>
            <a:normAutofit fontScale="92500" lnSpcReduction="20000"/>
          </a:bodyPr>
          <a:lstStyle/>
          <a:p>
            <a:endParaRPr lang="da-DK"/>
          </a:p>
        </p:txBody>
      </p:sp>
      <p:sp>
        <p:nvSpPr>
          <p:cNvPr id="13" name="Pladsholder til indhold 12">
            <a:extLst>
              <a:ext uri="{FF2B5EF4-FFF2-40B4-BE49-F238E27FC236}">
                <a16:creationId xmlns:a16="http://schemas.microsoft.com/office/drawing/2014/main" id="{9334034D-5B1A-463D-F071-7A802AAFE8B2}"/>
              </a:ext>
            </a:extLst>
          </p:cNvPr>
          <p:cNvSpPr>
            <a:spLocks noGrp="1"/>
          </p:cNvSpPr>
          <p:nvPr>
            <p:ph sz="half" idx="2"/>
          </p:nvPr>
        </p:nvSpPr>
        <p:spPr/>
        <p:txBody>
          <a:bodyPr>
            <a:normAutofit fontScale="92500" lnSpcReduction="20000"/>
          </a:bodyPr>
          <a:lstStyle/>
          <a:p>
            <a:pPr algn="ctr">
              <a:lnSpc>
                <a:spcPct val="107000"/>
              </a:lnSpc>
              <a:spcAft>
                <a:spcPts val="800"/>
              </a:spcAft>
            </a:pPr>
            <a:r>
              <a:rPr lang="da-DK" sz="1800" b="1" kern="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Allle</a:t>
            </a:r>
            <a:r>
              <a:rPr lang="da-DK" sz="18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fortjener et liv med sundhed i balance</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r>
              <a:rPr lang="da-DK" sz="1800" b="1" kern="1200" dirty="0">
                <a:solidFill>
                  <a:srgbClr val="000000"/>
                </a:solidFill>
                <a:effectLst/>
                <a:latin typeface="Arial" panose="020B0604020202020204" pitchFamily="34" charset="0"/>
                <a:ea typeface="Times New Roman" panose="02020603050405020304" pitchFamily="18" charset="0"/>
              </a:rPr>
              <a:t>Er du klar til at sætte egenomsorg på dagsordenen</a:t>
            </a:r>
          </a:p>
          <a:p>
            <a:r>
              <a:rPr lang="da-DK" sz="180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Lone Rosenkilde vil guide dig gennem de aktuelle kostanbefalinger for hjertepatienter med udgangspunkt i nyeste viden og forskning. Lone vil motivere dig til at træffe hjertesunde valg og deler ud af praktiske råd og anvisninger, der gør det nemmere for dig at leve hjertevenligt.  Lone Rosenkilde er privatpraktiserende klinisk diætist i Aalborg med solid erfaring inden for hjertekar området, idet hun i 15 år var ansat i Lipidklinikken v/ Kardiologisk afdeling på Aalborg Universitetshospital.</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a-DK" sz="1800" b="1" kern="1200" dirty="0">
              <a:solidFill>
                <a:srgbClr val="000000"/>
              </a:solidFill>
              <a:effectLst/>
              <a:latin typeface="Arial" panose="020B0604020202020204" pitchFamily="34" charset="0"/>
              <a:ea typeface="Times New Roman" panose="02020603050405020304" pitchFamily="18" charset="0"/>
            </a:endParaRPr>
          </a:p>
          <a:p>
            <a:endParaRPr lang="da-DK" dirty="0"/>
          </a:p>
        </p:txBody>
      </p:sp>
      <p:pic>
        <p:nvPicPr>
          <p:cNvPr id="2050" name="Picture 2">
            <a:extLst>
              <a:ext uri="{FF2B5EF4-FFF2-40B4-BE49-F238E27FC236}">
                <a16:creationId xmlns:a16="http://schemas.microsoft.com/office/drawing/2014/main" id="{E964E938-99DC-F377-69E9-BFE76D6EDBB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800" y="1704181"/>
            <a:ext cx="3441700" cy="2159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a:extLst>
              <a:ext uri="{FF2B5EF4-FFF2-40B4-BE49-F238E27FC236}">
                <a16:creationId xmlns:a16="http://schemas.microsoft.com/office/drawing/2014/main" id="{EDAB701A-D88B-6E85-3D4B-321F6244660D}"/>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a-DK"/>
          </a:p>
        </p:txBody>
      </p:sp>
      <p:sp>
        <p:nvSpPr>
          <p:cNvPr id="8" name="Rectangle 6">
            <a:extLst>
              <a:ext uri="{FF2B5EF4-FFF2-40B4-BE49-F238E27FC236}">
                <a16:creationId xmlns:a16="http://schemas.microsoft.com/office/drawing/2014/main" id="{D38591A7-DECC-5FA2-A29C-82F8275478DF}"/>
              </a:ext>
            </a:extLst>
          </p:cNvPr>
          <p:cNvSpPr>
            <a:spLocks noChangeArrowheads="1"/>
          </p:cNvSpPr>
          <p:nvPr/>
        </p:nvSpPr>
        <p:spPr bwMode="auto">
          <a:xfrm>
            <a:off x="4572000" y="150495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da-DK" altLang="da-DK"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890691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1916F3-7C27-4308-BCFD-8155D0D8B537}"/>
              </a:ext>
            </a:extLst>
          </p:cNvPr>
          <p:cNvSpPr>
            <a:spLocks noGrp="1"/>
          </p:cNvSpPr>
          <p:nvPr>
            <p:ph type="title"/>
          </p:nvPr>
        </p:nvSpPr>
        <p:spPr/>
        <p:txBody>
          <a:bodyPr/>
          <a:lstStyle/>
          <a:p>
            <a:r>
              <a:rPr lang="da-DK" dirty="0"/>
              <a:t>Tak for det gode samarbejde</a:t>
            </a:r>
          </a:p>
        </p:txBody>
      </p:sp>
      <p:sp>
        <p:nvSpPr>
          <p:cNvPr id="3" name="Pladsholder til indhold 2">
            <a:extLst>
              <a:ext uri="{FF2B5EF4-FFF2-40B4-BE49-F238E27FC236}">
                <a16:creationId xmlns:a16="http://schemas.microsoft.com/office/drawing/2014/main" id="{5694239D-39B0-477B-8F48-8FCB7C25FD39}"/>
              </a:ext>
            </a:extLst>
          </p:cNvPr>
          <p:cNvSpPr>
            <a:spLocks noGrp="1"/>
          </p:cNvSpPr>
          <p:nvPr>
            <p:ph idx="1"/>
          </p:nvPr>
        </p:nvSpPr>
        <p:spPr>
          <a:xfrm>
            <a:off x="539552" y="1417638"/>
            <a:ext cx="8229600" cy="4525963"/>
          </a:xfrm>
        </p:spPr>
        <p:txBody>
          <a:bodyPr>
            <a:normAutofit fontScale="92500" lnSpcReduction="10000"/>
          </a:bodyPr>
          <a:lstStyle/>
          <a:p>
            <a:pPr marL="0" indent="0">
              <a:buNone/>
            </a:pPr>
            <a:endParaRPr lang="da-DK" dirty="0"/>
          </a:p>
          <a:p>
            <a:r>
              <a:rPr lang="da-DK" sz="2200" dirty="0"/>
              <a:t>Til bestyrelsen –  Jette Gade, Henrik Christensen, Jørgen Thorndahl. Jens Sønderup og Maja Andersen</a:t>
            </a:r>
          </a:p>
          <a:p>
            <a:r>
              <a:rPr lang="da-DK" sz="2200" dirty="0"/>
              <a:t>Til Ole Larsen, der er vores dirigent og hjemmeside redaktør </a:t>
            </a:r>
          </a:p>
          <a:p>
            <a:r>
              <a:rPr lang="da-DK" sz="2200" dirty="0"/>
              <a:t>LOF Rebild/Mariagerfjord v/ Jan Vestergaard og Dorthe Lykke Olesen</a:t>
            </a:r>
          </a:p>
          <a:p>
            <a:r>
              <a:rPr lang="da-DK" sz="2200" dirty="0"/>
              <a:t>Fysioterapien – Alderdomshjemmet Hobro, Jernbanegade Hobro, Arden og Hadsund Sundhedscenter</a:t>
            </a:r>
          </a:p>
          <a:p>
            <a:r>
              <a:rPr lang="da-DK" sz="2200" dirty="0"/>
              <a:t>Hjerterehabiliteringen Mariagerfjord</a:t>
            </a:r>
          </a:p>
          <a:p>
            <a:r>
              <a:rPr lang="da-DK" sz="2200" dirty="0"/>
              <a:t>Mariagerfjord Kommune</a:t>
            </a:r>
          </a:p>
          <a:p>
            <a:r>
              <a:rPr lang="da-DK" sz="2200" dirty="0"/>
              <a:t>ISOBRO - lokalforeningspuljen</a:t>
            </a:r>
          </a:p>
          <a:p>
            <a:r>
              <a:rPr lang="da-DK" sz="2200" dirty="0"/>
              <a:t>Bæchs Konditori</a:t>
            </a:r>
          </a:p>
          <a:p>
            <a:r>
              <a:rPr lang="da-DK" sz="2200" dirty="0"/>
              <a:t>Hjerteforeningen</a:t>
            </a:r>
          </a:p>
        </p:txBody>
      </p:sp>
    </p:spTree>
    <p:extLst>
      <p:ext uri="{BB962C8B-B14F-4D97-AF65-F5344CB8AC3E}">
        <p14:creationId xmlns:p14="http://schemas.microsoft.com/office/powerpoint/2010/main" val="27047606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B1B92E-E845-F9F2-4CFF-24D83F7B2C93}"/>
              </a:ext>
            </a:extLst>
          </p:cNvPr>
          <p:cNvSpPr>
            <a:spLocks noGrp="1"/>
          </p:cNvSpPr>
          <p:nvPr>
            <p:ph type="title"/>
          </p:nvPr>
        </p:nvSpPr>
        <p:spPr/>
        <p:txBody>
          <a:bodyPr/>
          <a:lstStyle/>
          <a:p>
            <a:r>
              <a:rPr lang="da-DK" dirty="0"/>
              <a:t>Tak for Jeres opmærksomhed!</a:t>
            </a:r>
          </a:p>
        </p:txBody>
      </p:sp>
      <p:sp>
        <p:nvSpPr>
          <p:cNvPr id="3" name="Pladsholder til indhold 2">
            <a:extLst>
              <a:ext uri="{FF2B5EF4-FFF2-40B4-BE49-F238E27FC236}">
                <a16:creationId xmlns:a16="http://schemas.microsoft.com/office/drawing/2014/main" id="{BEB5FDCD-C074-1AF2-ACA6-73118D63D1D5}"/>
              </a:ext>
            </a:extLst>
          </p:cNvPr>
          <p:cNvSpPr>
            <a:spLocks noGrp="1"/>
          </p:cNvSpPr>
          <p:nvPr>
            <p:ph idx="1"/>
          </p:nvPr>
        </p:nvSpPr>
        <p:spPr/>
        <p:txBody>
          <a:bodyPr/>
          <a:lstStyle/>
          <a:p>
            <a:endParaRPr lang="da-DK" dirty="0"/>
          </a:p>
          <a:p>
            <a:endParaRPr lang="da-DK" dirty="0"/>
          </a:p>
          <a:p>
            <a:r>
              <a:rPr lang="da-DK" dirty="0"/>
              <a:t>Spørgsmål?</a:t>
            </a:r>
          </a:p>
        </p:txBody>
      </p:sp>
    </p:spTree>
    <p:extLst>
      <p:ext uri="{BB962C8B-B14F-4D97-AF65-F5344CB8AC3E}">
        <p14:creationId xmlns:p14="http://schemas.microsoft.com/office/powerpoint/2010/main" val="42382285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DAFA4A-A3EC-47AC-BA23-7B22B74DFBFA}"/>
              </a:ext>
            </a:extLst>
          </p:cNvPr>
          <p:cNvSpPr>
            <a:spLocks noGrp="1"/>
          </p:cNvSpPr>
          <p:nvPr>
            <p:ph type="title"/>
          </p:nvPr>
        </p:nvSpPr>
        <p:spPr/>
        <p:txBody>
          <a:bodyPr/>
          <a:lstStyle/>
          <a:p>
            <a:r>
              <a:rPr lang="da-DK" dirty="0"/>
              <a:t>Generalforsamling</a:t>
            </a:r>
          </a:p>
        </p:txBody>
      </p:sp>
      <p:sp>
        <p:nvSpPr>
          <p:cNvPr id="3" name="Pladsholder til indhold 2">
            <a:extLst>
              <a:ext uri="{FF2B5EF4-FFF2-40B4-BE49-F238E27FC236}">
                <a16:creationId xmlns:a16="http://schemas.microsoft.com/office/drawing/2014/main" id="{3E465FC1-0BB6-4869-AA8A-58DE7FF861AC}"/>
              </a:ext>
            </a:extLst>
          </p:cNvPr>
          <p:cNvSpPr>
            <a:spLocks noGrp="1"/>
          </p:cNvSpPr>
          <p:nvPr>
            <p:ph idx="1"/>
          </p:nvPr>
        </p:nvSpPr>
        <p:spPr/>
        <p:txBody>
          <a:bodyPr/>
          <a:lstStyle/>
          <a:p>
            <a:pPr marL="0" indent="0">
              <a:buNone/>
            </a:pPr>
            <a:r>
              <a:rPr lang="da-DK" b="1" dirty="0"/>
              <a:t>Dagsorden:</a:t>
            </a:r>
          </a:p>
          <a:p>
            <a:endParaRPr lang="da-DK" dirty="0"/>
          </a:p>
          <a:p>
            <a:r>
              <a:rPr lang="da-DK" dirty="0"/>
              <a:t>Valg af dirigent</a:t>
            </a:r>
          </a:p>
          <a:p>
            <a:r>
              <a:rPr lang="da-DK" dirty="0"/>
              <a:t>Bestyrelsens beretning</a:t>
            </a:r>
          </a:p>
          <a:p>
            <a:r>
              <a:rPr lang="da-DK" b="1" dirty="0"/>
              <a:t>Bestyrelsen fremlægger regnskab til orientering</a:t>
            </a:r>
          </a:p>
          <a:p>
            <a:r>
              <a:rPr lang="da-DK" dirty="0"/>
              <a:t>Behandling af indkomne forslag</a:t>
            </a:r>
          </a:p>
          <a:p>
            <a:r>
              <a:rPr lang="da-DK" dirty="0"/>
              <a:t>Valg af bestyrelse</a:t>
            </a:r>
          </a:p>
          <a:p>
            <a:r>
              <a:rPr lang="da-DK" dirty="0"/>
              <a:t>Eventuelt</a:t>
            </a:r>
          </a:p>
        </p:txBody>
      </p:sp>
    </p:spTree>
    <p:extLst>
      <p:ext uri="{BB962C8B-B14F-4D97-AF65-F5344CB8AC3E}">
        <p14:creationId xmlns:p14="http://schemas.microsoft.com/office/powerpoint/2010/main" val="26767484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5EFBD3-1070-C8B6-B345-6C027F595F53}"/>
              </a:ext>
            </a:extLst>
          </p:cNvPr>
          <p:cNvSpPr>
            <a:spLocks noGrp="1"/>
          </p:cNvSpPr>
          <p:nvPr>
            <p:ph type="title"/>
          </p:nvPr>
        </p:nvSpPr>
        <p:spPr>
          <a:xfrm>
            <a:off x="457200" y="274638"/>
            <a:ext cx="8003232" cy="562074"/>
          </a:xfrm>
        </p:spPr>
        <p:txBody>
          <a:bodyPr>
            <a:normAutofit fontScale="90000"/>
          </a:bodyPr>
          <a:lstStyle/>
          <a:p>
            <a:r>
              <a:rPr lang="da-DK" dirty="0"/>
              <a:t>Regnskab for 2023</a:t>
            </a:r>
          </a:p>
        </p:txBody>
      </p:sp>
      <p:graphicFrame>
        <p:nvGraphicFramePr>
          <p:cNvPr id="4" name="Pladsholder til indhold 3">
            <a:extLst>
              <a:ext uri="{FF2B5EF4-FFF2-40B4-BE49-F238E27FC236}">
                <a16:creationId xmlns:a16="http://schemas.microsoft.com/office/drawing/2014/main" id="{F76FCDB8-7E66-AA0D-A767-B4724F32EB77}"/>
              </a:ext>
            </a:extLst>
          </p:cNvPr>
          <p:cNvGraphicFramePr>
            <a:graphicFrameLocks noGrp="1"/>
          </p:cNvGraphicFramePr>
          <p:nvPr>
            <p:ph idx="1"/>
            <p:extLst>
              <p:ext uri="{D42A27DB-BD31-4B8C-83A1-F6EECF244321}">
                <p14:modId xmlns:p14="http://schemas.microsoft.com/office/powerpoint/2010/main" val="2856599376"/>
              </p:ext>
            </p:extLst>
          </p:nvPr>
        </p:nvGraphicFramePr>
        <p:xfrm>
          <a:off x="1115616" y="908720"/>
          <a:ext cx="7488833" cy="5544628"/>
        </p:xfrm>
        <a:graphic>
          <a:graphicData uri="http://schemas.openxmlformats.org/drawingml/2006/table">
            <a:tbl>
              <a:tblPr firstRow="1" firstCol="1" bandRow="1">
                <a:tableStyleId>{5C22544A-7EE6-4342-B048-85BDC9FD1C3A}</a:tableStyleId>
              </a:tblPr>
              <a:tblGrid>
                <a:gridCol w="552275">
                  <a:extLst>
                    <a:ext uri="{9D8B030D-6E8A-4147-A177-3AD203B41FA5}">
                      <a16:colId xmlns:a16="http://schemas.microsoft.com/office/drawing/2014/main" val="213114624"/>
                    </a:ext>
                  </a:extLst>
                </a:gridCol>
                <a:gridCol w="701387">
                  <a:extLst>
                    <a:ext uri="{9D8B030D-6E8A-4147-A177-3AD203B41FA5}">
                      <a16:colId xmlns:a16="http://schemas.microsoft.com/office/drawing/2014/main" val="312977711"/>
                    </a:ext>
                  </a:extLst>
                </a:gridCol>
                <a:gridCol w="701387">
                  <a:extLst>
                    <a:ext uri="{9D8B030D-6E8A-4147-A177-3AD203B41FA5}">
                      <a16:colId xmlns:a16="http://schemas.microsoft.com/office/drawing/2014/main" val="412286936"/>
                    </a:ext>
                  </a:extLst>
                </a:gridCol>
                <a:gridCol w="1325457">
                  <a:extLst>
                    <a:ext uri="{9D8B030D-6E8A-4147-A177-3AD203B41FA5}">
                      <a16:colId xmlns:a16="http://schemas.microsoft.com/office/drawing/2014/main" val="3470816278"/>
                    </a:ext>
                  </a:extLst>
                </a:gridCol>
                <a:gridCol w="723480">
                  <a:extLst>
                    <a:ext uri="{9D8B030D-6E8A-4147-A177-3AD203B41FA5}">
                      <a16:colId xmlns:a16="http://schemas.microsoft.com/office/drawing/2014/main" val="2610425910"/>
                    </a:ext>
                  </a:extLst>
                </a:gridCol>
                <a:gridCol w="668251">
                  <a:extLst>
                    <a:ext uri="{9D8B030D-6E8A-4147-A177-3AD203B41FA5}">
                      <a16:colId xmlns:a16="http://schemas.microsoft.com/office/drawing/2014/main" val="4180894788"/>
                    </a:ext>
                  </a:extLst>
                </a:gridCol>
                <a:gridCol w="320319">
                  <a:extLst>
                    <a:ext uri="{9D8B030D-6E8A-4147-A177-3AD203B41FA5}">
                      <a16:colId xmlns:a16="http://schemas.microsoft.com/office/drawing/2014/main" val="4258749882"/>
                    </a:ext>
                  </a:extLst>
                </a:gridCol>
                <a:gridCol w="2496277">
                  <a:extLst>
                    <a:ext uri="{9D8B030D-6E8A-4147-A177-3AD203B41FA5}">
                      <a16:colId xmlns:a16="http://schemas.microsoft.com/office/drawing/2014/main" val="3900807203"/>
                    </a:ext>
                  </a:extLst>
                </a:gridCol>
              </a:tblGrid>
              <a:tr h="196825">
                <a:tc rowSpan="2" gridSpan="7">
                  <a:txBody>
                    <a:bodyPr/>
                    <a:lstStyle/>
                    <a:p>
                      <a:pPr algn="ctr"/>
                      <a:r>
                        <a:rPr lang="da-DK" sz="600">
                          <a:effectLst/>
                        </a:rPr>
                        <a:t>Overblik kontoplan</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ctr"/>
                </a:tc>
                <a:tc rowSpan="2" hMerge="1">
                  <a:txBody>
                    <a:bodyPr/>
                    <a:lstStyle/>
                    <a:p>
                      <a:endParaRPr lang="da-DK"/>
                    </a:p>
                  </a:txBody>
                  <a:tcPr/>
                </a:tc>
                <a:tc rowSpan="2" hMerge="1">
                  <a:txBody>
                    <a:bodyPr/>
                    <a:lstStyle/>
                    <a:p>
                      <a:endParaRPr lang="da-DK"/>
                    </a:p>
                  </a:txBody>
                  <a:tcPr/>
                </a:tc>
                <a:tc rowSpan="2" hMerge="1">
                  <a:txBody>
                    <a:bodyPr/>
                    <a:lstStyle/>
                    <a:p>
                      <a:endParaRPr lang="da-DK"/>
                    </a:p>
                  </a:txBody>
                  <a:tcPr/>
                </a:tc>
                <a:tc rowSpan="2" hMerge="1">
                  <a:txBody>
                    <a:bodyPr/>
                    <a:lstStyle/>
                    <a:p>
                      <a:endParaRPr lang="da-DK"/>
                    </a:p>
                  </a:txBody>
                  <a:tcPr/>
                </a:tc>
                <a:tc rowSpan="2" hMerge="1">
                  <a:txBody>
                    <a:bodyPr/>
                    <a:lstStyle/>
                    <a:p>
                      <a:endParaRPr lang="da-DK"/>
                    </a:p>
                  </a:txBody>
                  <a:tcPr/>
                </a:tc>
                <a:tc rowSpan="2" hMerge="1">
                  <a:txBody>
                    <a:bodyPr/>
                    <a:lstStyle/>
                    <a:p>
                      <a:endParaRPr lang="da-DK"/>
                    </a:p>
                  </a:txBody>
                  <a:tcPr/>
                </a:tc>
                <a:tc>
                  <a:txBody>
                    <a:bodyPr/>
                    <a:lstStyle/>
                    <a:p>
                      <a:endParaRPr lang="da-DK" sz="800"/>
                    </a:p>
                  </a:txBody>
                  <a:tcPr marL="38926" marR="38926" marT="19463" marB="19463"/>
                </a:tc>
                <a:extLst>
                  <a:ext uri="{0D108BD9-81ED-4DB2-BD59-A6C34878D82A}">
                    <a16:rowId xmlns:a16="http://schemas.microsoft.com/office/drawing/2014/main" val="2237753490"/>
                  </a:ext>
                </a:extLst>
              </a:tr>
              <a:tr h="124044">
                <a:tc gridSpan="7"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c>
                  <a:txBody>
                    <a:bodyPr/>
                    <a:lstStyle/>
                    <a:p>
                      <a:endParaRPr lang="da-DK" sz="400">
                        <a:effectLst/>
                        <a:latin typeface="Times New Roman" panose="02020603050405020304" pitchFamily="18" charset="0"/>
                      </a:endParaRPr>
                    </a:p>
                  </a:txBody>
                  <a:tcPr marL="0" marR="0" marT="0" marB="0" anchor="ctr"/>
                </a:tc>
                <a:extLst>
                  <a:ext uri="{0D108BD9-81ED-4DB2-BD59-A6C34878D82A}">
                    <a16:rowId xmlns:a16="http://schemas.microsoft.com/office/drawing/2014/main" val="1579449977"/>
                  </a:ext>
                </a:extLst>
              </a:tr>
              <a:tr h="174655">
                <a:tc>
                  <a:txBody>
                    <a:bodyPr/>
                    <a:lstStyle/>
                    <a:p>
                      <a:r>
                        <a:rPr lang="da-DK" sz="500">
                          <a:effectLst/>
                        </a:rPr>
                        <a:t>Aktivitetsnr.</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Aktiviteter</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Kontotypenr.</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Kontotype</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Summen af Indtægt</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Summen af Udgift</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Resultat</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endParaRPr lang="da-DK" sz="400">
                        <a:effectLst/>
                        <a:latin typeface="Times New Roman" panose="02020603050405020304" pitchFamily="18" charset="0"/>
                      </a:endParaRPr>
                    </a:p>
                  </a:txBody>
                  <a:tcPr marL="0" marR="0" marT="0" marB="0" anchor="ctr"/>
                </a:tc>
                <a:extLst>
                  <a:ext uri="{0D108BD9-81ED-4DB2-BD59-A6C34878D82A}">
                    <a16:rowId xmlns:a16="http://schemas.microsoft.com/office/drawing/2014/main" val="4146835098"/>
                  </a:ext>
                </a:extLst>
              </a:tr>
              <a:tr h="174655">
                <a:tc>
                  <a:txBody>
                    <a:bodyPr/>
                    <a:lstStyle/>
                    <a:p>
                      <a:pPr algn="r"/>
                      <a:r>
                        <a:rPr lang="da-DK" sz="500">
                          <a:effectLst/>
                        </a:rPr>
                        <a:t>2</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Hjertecafé</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pPr algn="r"/>
                      <a:r>
                        <a:rPr lang="da-DK" sz="500">
                          <a:effectLst/>
                        </a:rPr>
                        <a:t>110</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Transport og kørsel</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                                     -   </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                             499 </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        499 </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endParaRPr lang="da-DK" sz="400">
                        <a:effectLst/>
                        <a:latin typeface="Times New Roman" panose="02020603050405020304" pitchFamily="18" charset="0"/>
                      </a:endParaRPr>
                    </a:p>
                  </a:txBody>
                  <a:tcPr marL="0" marR="0" marT="0" marB="0" anchor="ctr"/>
                </a:tc>
                <a:extLst>
                  <a:ext uri="{0D108BD9-81ED-4DB2-BD59-A6C34878D82A}">
                    <a16:rowId xmlns:a16="http://schemas.microsoft.com/office/drawing/2014/main" val="2224757211"/>
                  </a:ext>
                </a:extLst>
              </a:tr>
              <a:tr h="174655">
                <a:tc>
                  <a:txBody>
                    <a:bodyPr/>
                    <a:lstStyle/>
                    <a:p>
                      <a:endParaRPr lang="da-DK" sz="400">
                        <a:effectLst/>
                        <a:latin typeface="Times New Roman" panose="02020603050405020304" pitchFamily="18" charset="0"/>
                      </a:endParaRPr>
                    </a:p>
                  </a:txBody>
                  <a:tcPr marL="0" marR="0" marT="0" marB="0" anchor="b"/>
                </a:tc>
                <a:tc>
                  <a:txBody>
                    <a:bodyPr/>
                    <a:lstStyle/>
                    <a:p>
                      <a:endParaRPr lang="da-DK" sz="400">
                        <a:effectLst/>
                        <a:latin typeface="Times New Roman" panose="02020603050405020304" pitchFamily="18" charset="0"/>
                      </a:endParaRPr>
                    </a:p>
                  </a:txBody>
                  <a:tcPr marL="0" marR="0" marT="0" marB="0" anchor="b"/>
                </a:tc>
                <a:tc>
                  <a:txBody>
                    <a:bodyPr/>
                    <a:lstStyle/>
                    <a:p>
                      <a:pPr algn="r"/>
                      <a:r>
                        <a:rPr lang="da-DK" sz="500">
                          <a:effectLst/>
                        </a:rPr>
                        <a:t>130</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Forplejning</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                                     -   </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                         1.391 </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    1.391 </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endParaRPr lang="da-DK" sz="400">
                        <a:effectLst/>
                        <a:latin typeface="Times New Roman" panose="02020603050405020304" pitchFamily="18" charset="0"/>
                      </a:endParaRPr>
                    </a:p>
                  </a:txBody>
                  <a:tcPr marL="0" marR="0" marT="0" marB="0" anchor="ctr"/>
                </a:tc>
                <a:extLst>
                  <a:ext uri="{0D108BD9-81ED-4DB2-BD59-A6C34878D82A}">
                    <a16:rowId xmlns:a16="http://schemas.microsoft.com/office/drawing/2014/main" val="3973513768"/>
                  </a:ext>
                </a:extLst>
              </a:tr>
              <a:tr h="261981">
                <a:tc>
                  <a:txBody>
                    <a:bodyPr/>
                    <a:lstStyle/>
                    <a:p>
                      <a:pPr algn="r"/>
                      <a:r>
                        <a:rPr lang="da-DK" sz="500">
                          <a:effectLst/>
                        </a:rPr>
                        <a:t>3</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Foredrag</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pPr algn="r"/>
                      <a:r>
                        <a:rPr lang="da-DK" sz="500">
                          <a:effectLst/>
                        </a:rPr>
                        <a:t>100</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Annoncer</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                                     -   </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                       13.613 </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  13.613 </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endParaRPr lang="da-DK" sz="400">
                        <a:effectLst/>
                        <a:latin typeface="Times New Roman" panose="02020603050405020304" pitchFamily="18" charset="0"/>
                      </a:endParaRPr>
                    </a:p>
                  </a:txBody>
                  <a:tcPr marL="0" marR="0" marT="0" marB="0" anchor="ctr"/>
                </a:tc>
                <a:extLst>
                  <a:ext uri="{0D108BD9-81ED-4DB2-BD59-A6C34878D82A}">
                    <a16:rowId xmlns:a16="http://schemas.microsoft.com/office/drawing/2014/main" val="3431112418"/>
                  </a:ext>
                </a:extLst>
              </a:tr>
              <a:tr h="174655">
                <a:tc>
                  <a:txBody>
                    <a:bodyPr/>
                    <a:lstStyle/>
                    <a:p>
                      <a:pPr algn="r"/>
                      <a:r>
                        <a:rPr lang="da-DK" sz="500">
                          <a:effectLst/>
                        </a:rPr>
                        <a:t>4</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Hjertemotion</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pPr algn="r"/>
                      <a:r>
                        <a:rPr lang="da-DK" sz="500">
                          <a:effectLst/>
                        </a:rPr>
                        <a:t>130</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Forplejning</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                                     -   </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                             675 </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        675 </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endParaRPr lang="da-DK" sz="400">
                        <a:effectLst/>
                        <a:latin typeface="Times New Roman" panose="02020603050405020304" pitchFamily="18" charset="0"/>
                      </a:endParaRPr>
                    </a:p>
                  </a:txBody>
                  <a:tcPr marL="0" marR="0" marT="0" marB="0" anchor="ctr"/>
                </a:tc>
                <a:extLst>
                  <a:ext uri="{0D108BD9-81ED-4DB2-BD59-A6C34878D82A}">
                    <a16:rowId xmlns:a16="http://schemas.microsoft.com/office/drawing/2014/main" val="257682627"/>
                  </a:ext>
                </a:extLst>
              </a:tr>
              <a:tr h="261981">
                <a:tc>
                  <a:txBody>
                    <a:bodyPr/>
                    <a:lstStyle/>
                    <a:p>
                      <a:endParaRPr lang="da-DK" sz="400">
                        <a:effectLst/>
                        <a:latin typeface="Times New Roman" panose="02020603050405020304" pitchFamily="18" charset="0"/>
                      </a:endParaRPr>
                    </a:p>
                  </a:txBody>
                  <a:tcPr marL="0" marR="0" marT="0" marB="0" anchor="b"/>
                </a:tc>
                <a:tc>
                  <a:txBody>
                    <a:bodyPr/>
                    <a:lstStyle/>
                    <a:p>
                      <a:endParaRPr lang="da-DK" sz="400">
                        <a:effectLst/>
                        <a:latin typeface="Times New Roman" panose="02020603050405020304" pitchFamily="18" charset="0"/>
                      </a:endParaRPr>
                    </a:p>
                  </a:txBody>
                  <a:tcPr marL="0" marR="0" marT="0" marB="0" anchor="b"/>
                </a:tc>
                <a:tc>
                  <a:txBody>
                    <a:bodyPr/>
                    <a:lstStyle/>
                    <a:p>
                      <a:pPr algn="r"/>
                      <a:r>
                        <a:rPr lang="da-DK" sz="500">
                          <a:effectLst/>
                        </a:rPr>
                        <a:t>160</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Løn og honorar</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                                     -   </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                       15.852 </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  15.852 </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endParaRPr lang="da-DK" sz="400">
                        <a:effectLst/>
                        <a:latin typeface="Times New Roman" panose="02020603050405020304" pitchFamily="18" charset="0"/>
                      </a:endParaRPr>
                    </a:p>
                  </a:txBody>
                  <a:tcPr marL="0" marR="0" marT="0" marB="0" anchor="ctr"/>
                </a:tc>
                <a:extLst>
                  <a:ext uri="{0D108BD9-81ED-4DB2-BD59-A6C34878D82A}">
                    <a16:rowId xmlns:a16="http://schemas.microsoft.com/office/drawing/2014/main" val="2148108295"/>
                  </a:ext>
                </a:extLst>
              </a:tr>
              <a:tr h="261981">
                <a:tc>
                  <a:txBody>
                    <a:bodyPr/>
                    <a:lstStyle/>
                    <a:p>
                      <a:endParaRPr lang="da-DK" sz="400">
                        <a:effectLst/>
                        <a:latin typeface="Times New Roman" panose="02020603050405020304" pitchFamily="18" charset="0"/>
                      </a:endParaRPr>
                    </a:p>
                  </a:txBody>
                  <a:tcPr marL="0" marR="0" marT="0" marB="0" anchor="b"/>
                </a:tc>
                <a:tc>
                  <a:txBody>
                    <a:bodyPr/>
                    <a:lstStyle/>
                    <a:p>
                      <a:endParaRPr lang="da-DK" sz="400">
                        <a:effectLst/>
                        <a:latin typeface="Times New Roman" panose="02020603050405020304" pitchFamily="18" charset="0"/>
                      </a:endParaRPr>
                    </a:p>
                  </a:txBody>
                  <a:tcPr marL="0" marR="0" marT="0" marB="0" anchor="b"/>
                </a:tc>
                <a:tc>
                  <a:txBody>
                    <a:bodyPr/>
                    <a:lstStyle/>
                    <a:p>
                      <a:pPr algn="r"/>
                      <a:r>
                        <a:rPr lang="da-DK" sz="500" dirty="0">
                          <a:effectLst/>
                        </a:rPr>
                        <a:t>240</a:t>
                      </a:r>
                      <a:endParaRPr lang="da-DK" sz="500" dirty="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Øvrige</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                                     -   </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                       37.651 </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  37.651 </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endParaRPr lang="da-DK" sz="400">
                        <a:effectLst/>
                        <a:latin typeface="Times New Roman" panose="02020603050405020304" pitchFamily="18" charset="0"/>
                      </a:endParaRPr>
                    </a:p>
                  </a:txBody>
                  <a:tcPr marL="0" marR="0" marT="0" marB="0" anchor="ctr"/>
                </a:tc>
                <a:extLst>
                  <a:ext uri="{0D108BD9-81ED-4DB2-BD59-A6C34878D82A}">
                    <a16:rowId xmlns:a16="http://schemas.microsoft.com/office/drawing/2014/main" val="1491737278"/>
                  </a:ext>
                </a:extLst>
              </a:tr>
              <a:tr h="174655">
                <a:tc>
                  <a:txBody>
                    <a:bodyPr/>
                    <a:lstStyle/>
                    <a:p>
                      <a:pPr algn="r"/>
                      <a:r>
                        <a:rPr lang="da-DK" sz="500">
                          <a:effectLst/>
                        </a:rPr>
                        <a:t>9</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Generalforsamling</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pPr algn="r"/>
                      <a:r>
                        <a:rPr lang="da-DK" sz="500">
                          <a:effectLst/>
                        </a:rPr>
                        <a:t>100</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Annoncer</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                                     -   </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                         7.329 </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    7.329 </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endParaRPr lang="da-DK" sz="400">
                        <a:effectLst/>
                        <a:latin typeface="Times New Roman" panose="02020603050405020304" pitchFamily="18" charset="0"/>
                      </a:endParaRPr>
                    </a:p>
                  </a:txBody>
                  <a:tcPr marL="0" marR="0" marT="0" marB="0" anchor="ctr"/>
                </a:tc>
                <a:extLst>
                  <a:ext uri="{0D108BD9-81ED-4DB2-BD59-A6C34878D82A}">
                    <a16:rowId xmlns:a16="http://schemas.microsoft.com/office/drawing/2014/main" val="3900953819"/>
                  </a:ext>
                </a:extLst>
              </a:tr>
              <a:tr h="174655">
                <a:tc>
                  <a:txBody>
                    <a:bodyPr/>
                    <a:lstStyle/>
                    <a:p>
                      <a:endParaRPr lang="da-DK" sz="400">
                        <a:effectLst/>
                        <a:latin typeface="Times New Roman" panose="02020603050405020304" pitchFamily="18" charset="0"/>
                      </a:endParaRPr>
                    </a:p>
                  </a:txBody>
                  <a:tcPr marL="0" marR="0" marT="0" marB="0" anchor="b"/>
                </a:tc>
                <a:tc>
                  <a:txBody>
                    <a:bodyPr/>
                    <a:lstStyle/>
                    <a:p>
                      <a:endParaRPr lang="da-DK" sz="400">
                        <a:effectLst/>
                        <a:latin typeface="Times New Roman" panose="02020603050405020304" pitchFamily="18" charset="0"/>
                      </a:endParaRPr>
                    </a:p>
                  </a:txBody>
                  <a:tcPr marL="0" marR="0" marT="0" marB="0" anchor="b"/>
                </a:tc>
                <a:tc>
                  <a:txBody>
                    <a:bodyPr/>
                    <a:lstStyle/>
                    <a:p>
                      <a:pPr algn="r"/>
                      <a:r>
                        <a:rPr lang="da-DK" sz="500">
                          <a:effectLst/>
                        </a:rPr>
                        <a:t>130</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Forplejning</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                                     -   </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                             888 </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        888 </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endParaRPr lang="da-DK" sz="400">
                        <a:effectLst/>
                        <a:latin typeface="Times New Roman" panose="02020603050405020304" pitchFamily="18" charset="0"/>
                      </a:endParaRPr>
                    </a:p>
                  </a:txBody>
                  <a:tcPr marL="0" marR="0" marT="0" marB="0" anchor="ctr"/>
                </a:tc>
                <a:extLst>
                  <a:ext uri="{0D108BD9-81ED-4DB2-BD59-A6C34878D82A}">
                    <a16:rowId xmlns:a16="http://schemas.microsoft.com/office/drawing/2014/main" val="2957625719"/>
                  </a:ext>
                </a:extLst>
              </a:tr>
              <a:tr h="174655">
                <a:tc>
                  <a:txBody>
                    <a:bodyPr/>
                    <a:lstStyle/>
                    <a:p>
                      <a:endParaRPr lang="da-DK" sz="400">
                        <a:effectLst/>
                        <a:latin typeface="Times New Roman" panose="02020603050405020304" pitchFamily="18" charset="0"/>
                      </a:endParaRPr>
                    </a:p>
                  </a:txBody>
                  <a:tcPr marL="0" marR="0" marT="0" marB="0" anchor="b"/>
                </a:tc>
                <a:tc>
                  <a:txBody>
                    <a:bodyPr/>
                    <a:lstStyle/>
                    <a:p>
                      <a:endParaRPr lang="da-DK" sz="400">
                        <a:effectLst/>
                        <a:latin typeface="Times New Roman" panose="02020603050405020304" pitchFamily="18" charset="0"/>
                      </a:endParaRPr>
                    </a:p>
                  </a:txBody>
                  <a:tcPr marL="0" marR="0" marT="0" marB="0" anchor="b"/>
                </a:tc>
                <a:tc>
                  <a:txBody>
                    <a:bodyPr/>
                    <a:lstStyle/>
                    <a:p>
                      <a:pPr algn="r"/>
                      <a:r>
                        <a:rPr lang="da-DK" sz="500">
                          <a:effectLst/>
                        </a:rPr>
                        <a:t>150</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Gaver</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                                     -   </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                             480 </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        480 </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endParaRPr lang="da-DK" sz="400">
                        <a:effectLst/>
                        <a:latin typeface="Times New Roman" panose="02020603050405020304" pitchFamily="18" charset="0"/>
                      </a:endParaRPr>
                    </a:p>
                  </a:txBody>
                  <a:tcPr marL="0" marR="0" marT="0" marB="0" anchor="ctr"/>
                </a:tc>
                <a:extLst>
                  <a:ext uri="{0D108BD9-81ED-4DB2-BD59-A6C34878D82A}">
                    <a16:rowId xmlns:a16="http://schemas.microsoft.com/office/drawing/2014/main" val="1746083942"/>
                  </a:ext>
                </a:extLst>
              </a:tr>
              <a:tr h="261981">
                <a:tc>
                  <a:txBody>
                    <a:bodyPr/>
                    <a:lstStyle/>
                    <a:p>
                      <a:endParaRPr lang="da-DK" sz="400">
                        <a:effectLst/>
                        <a:latin typeface="Times New Roman" panose="02020603050405020304" pitchFamily="18" charset="0"/>
                      </a:endParaRPr>
                    </a:p>
                  </a:txBody>
                  <a:tcPr marL="0" marR="0" marT="0" marB="0" anchor="b"/>
                </a:tc>
                <a:tc>
                  <a:txBody>
                    <a:bodyPr/>
                    <a:lstStyle/>
                    <a:p>
                      <a:endParaRPr lang="da-DK" sz="400">
                        <a:effectLst/>
                        <a:latin typeface="Times New Roman" panose="02020603050405020304" pitchFamily="18" charset="0"/>
                      </a:endParaRPr>
                    </a:p>
                  </a:txBody>
                  <a:tcPr marL="0" marR="0" marT="0" marB="0" anchor="b"/>
                </a:tc>
                <a:tc>
                  <a:txBody>
                    <a:bodyPr/>
                    <a:lstStyle/>
                    <a:p>
                      <a:pPr algn="r"/>
                      <a:r>
                        <a:rPr lang="da-DK" sz="500">
                          <a:effectLst/>
                        </a:rPr>
                        <a:t>160</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Løn og honorar</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                                     -   </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                       15.125 </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  15.125 </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endParaRPr lang="da-DK" sz="400">
                        <a:effectLst/>
                        <a:latin typeface="Times New Roman" panose="02020603050405020304" pitchFamily="18" charset="0"/>
                      </a:endParaRPr>
                    </a:p>
                  </a:txBody>
                  <a:tcPr marL="0" marR="0" marT="0" marB="0" anchor="ctr"/>
                </a:tc>
                <a:extLst>
                  <a:ext uri="{0D108BD9-81ED-4DB2-BD59-A6C34878D82A}">
                    <a16:rowId xmlns:a16="http://schemas.microsoft.com/office/drawing/2014/main" val="2769274872"/>
                  </a:ext>
                </a:extLst>
              </a:tr>
              <a:tr h="174655">
                <a:tc>
                  <a:txBody>
                    <a:bodyPr/>
                    <a:lstStyle/>
                    <a:p>
                      <a:pPr algn="r"/>
                      <a:r>
                        <a:rPr lang="da-DK" sz="500">
                          <a:effectLst/>
                        </a:rPr>
                        <a:t>10</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Bestyrelsesmøder</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pPr algn="r"/>
                      <a:r>
                        <a:rPr lang="da-DK" sz="500">
                          <a:effectLst/>
                        </a:rPr>
                        <a:t>130</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Forplejning</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                                     -   </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                         2.142 </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    2.142 </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endParaRPr lang="da-DK" sz="400">
                        <a:effectLst/>
                        <a:latin typeface="Times New Roman" panose="02020603050405020304" pitchFamily="18" charset="0"/>
                      </a:endParaRPr>
                    </a:p>
                  </a:txBody>
                  <a:tcPr marL="0" marR="0" marT="0" marB="0" anchor="ctr"/>
                </a:tc>
                <a:extLst>
                  <a:ext uri="{0D108BD9-81ED-4DB2-BD59-A6C34878D82A}">
                    <a16:rowId xmlns:a16="http://schemas.microsoft.com/office/drawing/2014/main" val="4289919716"/>
                  </a:ext>
                </a:extLst>
              </a:tr>
              <a:tr h="174655">
                <a:tc>
                  <a:txBody>
                    <a:bodyPr/>
                    <a:lstStyle/>
                    <a:p>
                      <a:pPr algn="r"/>
                      <a:r>
                        <a:rPr lang="da-DK" sz="500">
                          <a:effectLst/>
                        </a:rPr>
                        <a:t>14</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Kontingenter</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pPr algn="r"/>
                      <a:r>
                        <a:rPr lang="da-DK" sz="500">
                          <a:effectLst/>
                        </a:rPr>
                        <a:t>170</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Lokaleleje</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                                     -   </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                             300 </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        300 </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endParaRPr lang="da-DK" sz="400">
                        <a:effectLst/>
                        <a:latin typeface="Times New Roman" panose="02020603050405020304" pitchFamily="18" charset="0"/>
                      </a:endParaRPr>
                    </a:p>
                  </a:txBody>
                  <a:tcPr marL="0" marR="0" marT="0" marB="0" anchor="ctr"/>
                </a:tc>
                <a:extLst>
                  <a:ext uri="{0D108BD9-81ED-4DB2-BD59-A6C34878D82A}">
                    <a16:rowId xmlns:a16="http://schemas.microsoft.com/office/drawing/2014/main" val="3290537260"/>
                  </a:ext>
                </a:extLst>
              </a:tr>
              <a:tr h="261981">
                <a:tc>
                  <a:txBody>
                    <a:bodyPr/>
                    <a:lstStyle/>
                    <a:p>
                      <a:pPr algn="r"/>
                      <a:r>
                        <a:rPr lang="da-DK" sz="500">
                          <a:effectLst/>
                        </a:rPr>
                        <a:t>15</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Udgifter til bankkonto, gebyrer</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pPr algn="r"/>
                      <a:r>
                        <a:rPr lang="da-DK" sz="500">
                          <a:effectLst/>
                        </a:rPr>
                        <a:t>220</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Udgifter til bank</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                                    14 </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                             600 </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        586 </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endParaRPr lang="da-DK" sz="400">
                        <a:effectLst/>
                        <a:latin typeface="Times New Roman" panose="02020603050405020304" pitchFamily="18" charset="0"/>
                      </a:endParaRPr>
                    </a:p>
                  </a:txBody>
                  <a:tcPr marL="0" marR="0" marT="0" marB="0" anchor="ctr"/>
                </a:tc>
                <a:extLst>
                  <a:ext uri="{0D108BD9-81ED-4DB2-BD59-A6C34878D82A}">
                    <a16:rowId xmlns:a16="http://schemas.microsoft.com/office/drawing/2014/main" val="2300291446"/>
                  </a:ext>
                </a:extLst>
              </a:tr>
              <a:tr h="174655">
                <a:tc>
                  <a:txBody>
                    <a:bodyPr/>
                    <a:lstStyle/>
                    <a:p>
                      <a:pPr algn="r"/>
                      <a:r>
                        <a:rPr lang="da-DK" sz="500">
                          <a:effectLst/>
                        </a:rPr>
                        <a:t>16</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Kontorhold</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pPr algn="r"/>
                      <a:r>
                        <a:rPr lang="da-DK" sz="500">
                          <a:effectLst/>
                        </a:rPr>
                        <a:t>140</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Kontorhold</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                                      0 </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                         1.322 </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    1.322 </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endParaRPr lang="da-DK" sz="400">
                        <a:effectLst/>
                        <a:latin typeface="Times New Roman" panose="02020603050405020304" pitchFamily="18" charset="0"/>
                      </a:endParaRPr>
                    </a:p>
                  </a:txBody>
                  <a:tcPr marL="0" marR="0" marT="0" marB="0" anchor="ctr"/>
                </a:tc>
                <a:extLst>
                  <a:ext uri="{0D108BD9-81ED-4DB2-BD59-A6C34878D82A}">
                    <a16:rowId xmlns:a16="http://schemas.microsoft.com/office/drawing/2014/main" val="3233325798"/>
                  </a:ext>
                </a:extLst>
              </a:tr>
              <a:tr h="174655">
                <a:tc>
                  <a:txBody>
                    <a:bodyPr/>
                    <a:lstStyle/>
                    <a:p>
                      <a:pPr algn="r"/>
                      <a:r>
                        <a:rPr lang="da-DK" sz="500">
                          <a:effectLst/>
                        </a:rPr>
                        <a:t>17</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Gaver</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pPr algn="r"/>
                      <a:r>
                        <a:rPr lang="da-DK" sz="500">
                          <a:effectLst/>
                        </a:rPr>
                        <a:t>150</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Gaver</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                                     -   </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                         1.060 </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    1.060 </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endParaRPr lang="da-DK" sz="400">
                        <a:effectLst/>
                        <a:latin typeface="Times New Roman" panose="02020603050405020304" pitchFamily="18" charset="0"/>
                      </a:endParaRPr>
                    </a:p>
                  </a:txBody>
                  <a:tcPr marL="0" marR="0" marT="0" marB="0" anchor="ctr"/>
                </a:tc>
                <a:extLst>
                  <a:ext uri="{0D108BD9-81ED-4DB2-BD59-A6C34878D82A}">
                    <a16:rowId xmlns:a16="http://schemas.microsoft.com/office/drawing/2014/main" val="2516372680"/>
                  </a:ext>
                </a:extLst>
              </a:tr>
              <a:tr h="261981">
                <a:tc>
                  <a:txBody>
                    <a:bodyPr/>
                    <a:lstStyle/>
                    <a:p>
                      <a:pPr algn="r"/>
                      <a:r>
                        <a:rPr lang="da-DK" sz="500">
                          <a:effectLst/>
                        </a:rPr>
                        <a:t>20</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§18-midler og tilskud</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pPr algn="r"/>
                      <a:r>
                        <a:rPr lang="da-DK" sz="500">
                          <a:effectLst/>
                        </a:rPr>
                        <a:t>160</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Løn og honorar</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                            15.852 </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                                  -   </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   15.852 </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endParaRPr lang="da-DK" sz="400">
                        <a:effectLst/>
                        <a:latin typeface="Times New Roman" panose="02020603050405020304" pitchFamily="18" charset="0"/>
                      </a:endParaRPr>
                    </a:p>
                  </a:txBody>
                  <a:tcPr marL="0" marR="0" marT="0" marB="0" anchor="ctr"/>
                </a:tc>
                <a:extLst>
                  <a:ext uri="{0D108BD9-81ED-4DB2-BD59-A6C34878D82A}">
                    <a16:rowId xmlns:a16="http://schemas.microsoft.com/office/drawing/2014/main" val="1905451545"/>
                  </a:ext>
                </a:extLst>
              </a:tr>
              <a:tr h="174655">
                <a:tc>
                  <a:txBody>
                    <a:bodyPr/>
                    <a:lstStyle/>
                    <a:p>
                      <a:endParaRPr lang="da-DK" sz="400">
                        <a:effectLst/>
                        <a:latin typeface="Times New Roman" panose="02020603050405020304" pitchFamily="18" charset="0"/>
                      </a:endParaRPr>
                    </a:p>
                  </a:txBody>
                  <a:tcPr marL="0" marR="0" marT="0" marB="0" anchor="b"/>
                </a:tc>
                <a:tc>
                  <a:txBody>
                    <a:bodyPr/>
                    <a:lstStyle/>
                    <a:p>
                      <a:endParaRPr lang="da-DK" sz="400">
                        <a:effectLst/>
                        <a:latin typeface="Times New Roman" panose="02020603050405020304" pitchFamily="18" charset="0"/>
                      </a:endParaRPr>
                    </a:p>
                  </a:txBody>
                  <a:tcPr marL="0" marR="0" marT="0" marB="0" anchor="b"/>
                </a:tc>
                <a:tc>
                  <a:txBody>
                    <a:bodyPr/>
                    <a:lstStyle/>
                    <a:p>
                      <a:pPr algn="r"/>
                      <a:r>
                        <a:rPr lang="da-DK" sz="500">
                          <a:effectLst/>
                        </a:rPr>
                        <a:t>220</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Udgifter til bank</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                                     -   </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                               50 </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          50 </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endParaRPr lang="da-DK" sz="400">
                        <a:effectLst/>
                        <a:latin typeface="Times New Roman" panose="02020603050405020304" pitchFamily="18" charset="0"/>
                      </a:endParaRPr>
                    </a:p>
                  </a:txBody>
                  <a:tcPr marL="0" marR="0" marT="0" marB="0" anchor="ctr"/>
                </a:tc>
                <a:extLst>
                  <a:ext uri="{0D108BD9-81ED-4DB2-BD59-A6C34878D82A}">
                    <a16:rowId xmlns:a16="http://schemas.microsoft.com/office/drawing/2014/main" val="601887427"/>
                  </a:ext>
                </a:extLst>
              </a:tr>
              <a:tr h="261981">
                <a:tc>
                  <a:txBody>
                    <a:bodyPr/>
                    <a:lstStyle/>
                    <a:p>
                      <a:endParaRPr lang="da-DK" sz="400">
                        <a:effectLst/>
                        <a:latin typeface="Times New Roman" panose="02020603050405020304" pitchFamily="18" charset="0"/>
                      </a:endParaRPr>
                    </a:p>
                  </a:txBody>
                  <a:tcPr marL="0" marR="0" marT="0" marB="0" anchor="b"/>
                </a:tc>
                <a:tc>
                  <a:txBody>
                    <a:bodyPr/>
                    <a:lstStyle/>
                    <a:p>
                      <a:endParaRPr lang="da-DK" sz="400">
                        <a:effectLst/>
                        <a:latin typeface="Times New Roman" panose="02020603050405020304" pitchFamily="18" charset="0"/>
                      </a:endParaRPr>
                    </a:p>
                  </a:txBody>
                  <a:tcPr marL="0" marR="0" marT="0" marB="0" anchor="b"/>
                </a:tc>
                <a:tc>
                  <a:txBody>
                    <a:bodyPr/>
                    <a:lstStyle/>
                    <a:p>
                      <a:pPr algn="r"/>
                      <a:r>
                        <a:rPr lang="da-DK" sz="500">
                          <a:effectLst/>
                        </a:rPr>
                        <a:t>300</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Tilskud fra HF (indtægt)</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                            55.000 </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                                  -   </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   55.000 </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endParaRPr lang="da-DK" sz="400">
                        <a:effectLst/>
                        <a:latin typeface="Times New Roman" panose="02020603050405020304" pitchFamily="18" charset="0"/>
                      </a:endParaRPr>
                    </a:p>
                  </a:txBody>
                  <a:tcPr marL="0" marR="0" marT="0" marB="0" anchor="ctr"/>
                </a:tc>
                <a:extLst>
                  <a:ext uri="{0D108BD9-81ED-4DB2-BD59-A6C34878D82A}">
                    <a16:rowId xmlns:a16="http://schemas.microsoft.com/office/drawing/2014/main" val="3534158913"/>
                  </a:ext>
                </a:extLst>
              </a:tr>
              <a:tr h="174655">
                <a:tc>
                  <a:txBody>
                    <a:bodyPr/>
                    <a:lstStyle/>
                    <a:p>
                      <a:endParaRPr lang="da-DK" sz="400">
                        <a:effectLst/>
                        <a:latin typeface="Times New Roman" panose="02020603050405020304" pitchFamily="18" charset="0"/>
                      </a:endParaRPr>
                    </a:p>
                  </a:txBody>
                  <a:tcPr marL="0" marR="0" marT="0" marB="0" anchor="b"/>
                </a:tc>
                <a:tc>
                  <a:txBody>
                    <a:bodyPr/>
                    <a:lstStyle/>
                    <a:p>
                      <a:endParaRPr lang="da-DK" sz="400">
                        <a:effectLst/>
                        <a:latin typeface="Times New Roman" panose="02020603050405020304" pitchFamily="18" charset="0"/>
                      </a:endParaRPr>
                    </a:p>
                  </a:txBody>
                  <a:tcPr marL="0" marR="0" marT="0" marB="0" anchor="b"/>
                </a:tc>
                <a:tc>
                  <a:txBody>
                    <a:bodyPr/>
                    <a:lstStyle/>
                    <a:p>
                      <a:pPr algn="r"/>
                      <a:r>
                        <a:rPr lang="da-DK" sz="500">
                          <a:effectLst/>
                        </a:rPr>
                        <a:t>310</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Sponsorater og donationer (indtægt)</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                              4.997 </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                         4.997 </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             -   </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endParaRPr lang="da-DK" sz="400">
                        <a:effectLst/>
                        <a:latin typeface="Times New Roman" panose="02020603050405020304" pitchFamily="18" charset="0"/>
                      </a:endParaRPr>
                    </a:p>
                  </a:txBody>
                  <a:tcPr marL="0" marR="0" marT="0" marB="0" anchor="ctr"/>
                </a:tc>
                <a:extLst>
                  <a:ext uri="{0D108BD9-81ED-4DB2-BD59-A6C34878D82A}">
                    <a16:rowId xmlns:a16="http://schemas.microsoft.com/office/drawing/2014/main" val="1166761577"/>
                  </a:ext>
                </a:extLst>
              </a:tr>
              <a:tr h="261981">
                <a:tc>
                  <a:txBody>
                    <a:bodyPr/>
                    <a:lstStyle/>
                    <a:p>
                      <a:endParaRPr lang="da-DK" sz="400">
                        <a:effectLst/>
                        <a:latin typeface="Times New Roman" panose="02020603050405020304" pitchFamily="18" charset="0"/>
                      </a:endParaRPr>
                    </a:p>
                  </a:txBody>
                  <a:tcPr marL="0" marR="0" marT="0" marB="0" anchor="b"/>
                </a:tc>
                <a:tc>
                  <a:txBody>
                    <a:bodyPr/>
                    <a:lstStyle/>
                    <a:p>
                      <a:endParaRPr lang="da-DK" sz="400">
                        <a:effectLst/>
                        <a:latin typeface="Times New Roman" panose="02020603050405020304" pitchFamily="18" charset="0"/>
                      </a:endParaRPr>
                    </a:p>
                  </a:txBody>
                  <a:tcPr marL="0" marR="0" marT="0" marB="0" anchor="b"/>
                </a:tc>
                <a:tc>
                  <a:txBody>
                    <a:bodyPr/>
                    <a:lstStyle/>
                    <a:p>
                      <a:pPr algn="r"/>
                      <a:r>
                        <a:rPr lang="da-DK" sz="500">
                          <a:effectLst/>
                        </a:rPr>
                        <a:t>320</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§18/§79-midler (indtægt)</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                            35.897 </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                                  -   </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   35.897 </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endParaRPr lang="da-DK" sz="400">
                        <a:effectLst/>
                        <a:latin typeface="Times New Roman" panose="02020603050405020304" pitchFamily="18" charset="0"/>
                      </a:endParaRPr>
                    </a:p>
                  </a:txBody>
                  <a:tcPr marL="0" marR="0" marT="0" marB="0" anchor="ctr"/>
                </a:tc>
                <a:extLst>
                  <a:ext uri="{0D108BD9-81ED-4DB2-BD59-A6C34878D82A}">
                    <a16:rowId xmlns:a16="http://schemas.microsoft.com/office/drawing/2014/main" val="113495142"/>
                  </a:ext>
                </a:extLst>
              </a:tr>
              <a:tr h="349308">
                <a:tc>
                  <a:txBody>
                    <a:bodyPr/>
                    <a:lstStyle/>
                    <a:p>
                      <a:pPr algn="r"/>
                      <a:r>
                        <a:rPr lang="da-DK" sz="500">
                          <a:effectLst/>
                        </a:rPr>
                        <a:t>60</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Andre aktiviteter lokalt (skriv og erstat)</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pPr algn="r"/>
                      <a:r>
                        <a:rPr lang="da-DK" sz="500">
                          <a:effectLst/>
                        </a:rPr>
                        <a:t>130</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Forplejning</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                                     -   </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                         1.328 </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    1.328 </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endParaRPr lang="da-DK" sz="400">
                        <a:effectLst/>
                        <a:latin typeface="Times New Roman" panose="02020603050405020304" pitchFamily="18" charset="0"/>
                      </a:endParaRPr>
                    </a:p>
                  </a:txBody>
                  <a:tcPr marL="0" marR="0" marT="0" marB="0" anchor="ctr"/>
                </a:tc>
                <a:extLst>
                  <a:ext uri="{0D108BD9-81ED-4DB2-BD59-A6C34878D82A}">
                    <a16:rowId xmlns:a16="http://schemas.microsoft.com/office/drawing/2014/main" val="3368924881"/>
                  </a:ext>
                </a:extLst>
              </a:tr>
              <a:tr h="174655">
                <a:tc>
                  <a:txBody>
                    <a:bodyPr/>
                    <a:lstStyle/>
                    <a:p>
                      <a:r>
                        <a:rPr lang="da-DK" sz="500">
                          <a:effectLst/>
                        </a:rPr>
                        <a:t>(tom)</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endParaRPr lang="da-DK" sz="400">
                        <a:effectLst/>
                        <a:latin typeface="Times New Roman" panose="02020603050405020304" pitchFamily="18" charset="0"/>
                      </a:endParaRPr>
                    </a:p>
                  </a:txBody>
                  <a:tcPr marL="0" marR="0" marT="0" marB="0" anchor="b"/>
                </a:tc>
                <a:tc>
                  <a:txBody>
                    <a:bodyPr/>
                    <a:lstStyle/>
                    <a:p>
                      <a:endParaRPr lang="da-DK" sz="400">
                        <a:effectLst/>
                        <a:latin typeface="Times New Roman" panose="02020603050405020304" pitchFamily="18" charset="0"/>
                      </a:endParaRPr>
                    </a:p>
                  </a:txBody>
                  <a:tcPr marL="0" marR="0" marT="0" marB="0" anchor="b"/>
                </a:tc>
                <a:tc>
                  <a:txBody>
                    <a:bodyPr/>
                    <a:lstStyle/>
                    <a:p>
                      <a:endParaRPr lang="da-DK" sz="400">
                        <a:effectLst/>
                        <a:latin typeface="Times New Roman" panose="02020603050405020304" pitchFamily="18" charset="0"/>
                      </a:endParaRPr>
                    </a:p>
                  </a:txBody>
                  <a:tcPr marL="0" marR="0" marT="0" marB="0" anchor="b"/>
                </a:tc>
                <a:tc>
                  <a:txBody>
                    <a:bodyPr/>
                    <a:lstStyle/>
                    <a:p>
                      <a:r>
                        <a:rPr lang="da-DK" sz="500">
                          <a:effectLst/>
                        </a:rPr>
                        <a:t>                                     -   </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                                  -   </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             -   </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endParaRPr lang="da-DK" sz="400">
                        <a:effectLst/>
                        <a:latin typeface="Times New Roman" panose="02020603050405020304" pitchFamily="18" charset="0"/>
                      </a:endParaRPr>
                    </a:p>
                  </a:txBody>
                  <a:tcPr marL="0" marR="0" marT="0" marB="0" anchor="ctr"/>
                </a:tc>
                <a:extLst>
                  <a:ext uri="{0D108BD9-81ED-4DB2-BD59-A6C34878D82A}">
                    <a16:rowId xmlns:a16="http://schemas.microsoft.com/office/drawing/2014/main" val="1659279780"/>
                  </a:ext>
                </a:extLst>
              </a:tr>
              <a:tr h="174655">
                <a:tc>
                  <a:txBody>
                    <a:bodyPr/>
                    <a:lstStyle/>
                    <a:p>
                      <a:r>
                        <a:rPr lang="da-DK" sz="500">
                          <a:effectLst/>
                        </a:rPr>
                        <a:t>Hovedtotal</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 </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 </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 </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                         111.760 </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                    105.300 </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r>
                        <a:rPr lang="da-DK" sz="500">
                          <a:effectLst/>
                        </a:rPr>
                        <a:t>      6.459 </a:t>
                      </a:r>
                      <a:endParaRPr lang="da-DK" sz="500">
                        <a:effectLst/>
                        <a:latin typeface="Aptos" panose="020B0004020202020204" pitchFamily="34" charset="0"/>
                        <a:ea typeface="Aptos" panose="020B0004020202020204" pitchFamily="34" charset="0"/>
                        <a:cs typeface="Aptos" panose="020B0004020202020204" pitchFamily="34" charset="0"/>
                      </a:endParaRPr>
                    </a:p>
                  </a:txBody>
                  <a:tcPr marL="0" marR="0" marT="0" marB="0" anchor="b"/>
                </a:tc>
                <a:tc>
                  <a:txBody>
                    <a:bodyPr/>
                    <a:lstStyle/>
                    <a:p>
                      <a:endParaRPr lang="da-DK" sz="400">
                        <a:effectLst/>
                        <a:latin typeface="Times New Roman" panose="02020603050405020304" pitchFamily="18" charset="0"/>
                      </a:endParaRPr>
                    </a:p>
                  </a:txBody>
                  <a:tcPr marL="0" marR="0" marT="0" marB="0" anchor="ctr"/>
                </a:tc>
                <a:extLst>
                  <a:ext uri="{0D108BD9-81ED-4DB2-BD59-A6C34878D82A}">
                    <a16:rowId xmlns:a16="http://schemas.microsoft.com/office/drawing/2014/main" val="3036309258"/>
                  </a:ext>
                </a:extLst>
              </a:tr>
              <a:tr h="79389">
                <a:tc>
                  <a:txBody>
                    <a:bodyPr/>
                    <a:lstStyle/>
                    <a:p>
                      <a:endParaRPr lang="da-DK" sz="400">
                        <a:effectLst/>
                        <a:latin typeface="Times New Roman" panose="02020603050405020304" pitchFamily="18" charset="0"/>
                      </a:endParaRPr>
                    </a:p>
                  </a:txBody>
                  <a:tcPr marL="0" marR="0" marT="0" marB="0" anchor="b"/>
                </a:tc>
                <a:tc>
                  <a:txBody>
                    <a:bodyPr/>
                    <a:lstStyle/>
                    <a:p>
                      <a:endParaRPr lang="da-DK" sz="400">
                        <a:effectLst/>
                        <a:latin typeface="Times New Roman" panose="02020603050405020304" pitchFamily="18" charset="0"/>
                      </a:endParaRPr>
                    </a:p>
                  </a:txBody>
                  <a:tcPr marL="0" marR="0" marT="0" marB="0" anchor="b"/>
                </a:tc>
                <a:tc>
                  <a:txBody>
                    <a:bodyPr/>
                    <a:lstStyle/>
                    <a:p>
                      <a:endParaRPr lang="da-DK" sz="400">
                        <a:effectLst/>
                        <a:latin typeface="Times New Roman" panose="02020603050405020304" pitchFamily="18" charset="0"/>
                      </a:endParaRPr>
                    </a:p>
                  </a:txBody>
                  <a:tcPr marL="0" marR="0" marT="0" marB="0" anchor="b"/>
                </a:tc>
                <a:tc>
                  <a:txBody>
                    <a:bodyPr/>
                    <a:lstStyle/>
                    <a:p>
                      <a:endParaRPr lang="da-DK" sz="400">
                        <a:effectLst/>
                        <a:latin typeface="Times New Roman" panose="02020603050405020304" pitchFamily="18" charset="0"/>
                      </a:endParaRPr>
                    </a:p>
                  </a:txBody>
                  <a:tcPr marL="0" marR="0" marT="0" marB="0" anchor="b"/>
                </a:tc>
                <a:tc>
                  <a:txBody>
                    <a:bodyPr/>
                    <a:lstStyle/>
                    <a:p>
                      <a:endParaRPr lang="da-DK" sz="400">
                        <a:effectLst/>
                        <a:latin typeface="Times New Roman" panose="02020603050405020304" pitchFamily="18" charset="0"/>
                      </a:endParaRPr>
                    </a:p>
                  </a:txBody>
                  <a:tcPr marL="0" marR="0" marT="0" marB="0" anchor="b"/>
                </a:tc>
                <a:tc>
                  <a:txBody>
                    <a:bodyPr/>
                    <a:lstStyle/>
                    <a:p>
                      <a:endParaRPr lang="da-DK" sz="400">
                        <a:effectLst/>
                        <a:latin typeface="Times New Roman" panose="02020603050405020304" pitchFamily="18" charset="0"/>
                      </a:endParaRPr>
                    </a:p>
                  </a:txBody>
                  <a:tcPr marL="0" marR="0" marT="0" marB="0" anchor="b"/>
                </a:tc>
                <a:tc>
                  <a:txBody>
                    <a:bodyPr/>
                    <a:lstStyle/>
                    <a:p>
                      <a:endParaRPr lang="da-DK" sz="400">
                        <a:effectLst/>
                        <a:latin typeface="Times New Roman" panose="02020603050405020304" pitchFamily="18" charset="0"/>
                      </a:endParaRPr>
                    </a:p>
                  </a:txBody>
                  <a:tcPr marL="0" marR="0" marT="0" marB="0" anchor="b"/>
                </a:tc>
                <a:tc>
                  <a:txBody>
                    <a:bodyPr/>
                    <a:lstStyle/>
                    <a:p>
                      <a:endParaRPr lang="da-DK" sz="400">
                        <a:effectLst/>
                        <a:latin typeface="Times New Roman" panose="02020603050405020304" pitchFamily="18" charset="0"/>
                      </a:endParaRPr>
                    </a:p>
                  </a:txBody>
                  <a:tcPr marL="0" marR="0" marT="0" marB="0" anchor="ctr"/>
                </a:tc>
                <a:extLst>
                  <a:ext uri="{0D108BD9-81ED-4DB2-BD59-A6C34878D82A}">
                    <a16:rowId xmlns:a16="http://schemas.microsoft.com/office/drawing/2014/main" val="1312296274"/>
                  </a:ext>
                </a:extLst>
              </a:tr>
              <a:tr h="79389">
                <a:tc>
                  <a:txBody>
                    <a:bodyPr/>
                    <a:lstStyle/>
                    <a:p>
                      <a:endParaRPr lang="da-DK" sz="400">
                        <a:effectLst/>
                        <a:latin typeface="Times New Roman" panose="02020603050405020304" pitchFamily="18" charset="0"/>
                      </a:endParaRPr>
                    </a:p>
                  </a:txBody>
                  <a:tcPr marL="0" marR="0" marT="0" marB="0" anchor="b"/>
                </a:tc>
                <a:tc>
                  <a:txBody>
                    <a:bodyPr/>
                    <a:lstStyle/>
                    <a:p>
                      <a:endParaRPr lang="da-DK" sz="400">
                        <a:effectLst/>
                        <a:latin typeface="Times New Roman" panose="02020603050405020304" pitchFamily="18" charset="0"/>
                      </a:endParaRPr>
                    </a:p>
                  </a:txBody>
                  <a:tcPr marL="0" marR="0" marT="0" marB="0" anchor="b"/>
                </a:tc>
                <a:tc>
                  <a:txBody>
                    <a:bodyPr/>
                    <a:lstStyle/>
                    <a:p>
                      <a:endParaRPr lang="da-DK" sz="400">
                        <a:effectLst/>
                        <a:latin typeface="Times New Roman" panose="02020603050405020304" pitchFamily="18" charset="0"/>
                      </a:endParaRPr>
                    </a:p>
                  </a:txBody>
                  <a:tcPr marL="0" marR="0" marT="0" marB="0" anchor="b"/>
                </a:tc>
                <a:tc>
                  <a:txBody>
                    <a:bodyPr/>
                    <a:lstStyle/>
                    <a:p>
                      <a:endParaRPr lang="da-DK" sz="400">
                        <a:effectLst/>
                        <a:latin typeface="Times New Roman" panose="02020603050405020304" pitchFamily="18" charset="0"/>
                      </a:endParaRPr>
                    </a:p>
                  </a:txBody>
                  <a:tcPr marL="0" marR="0" marT="0" marB="0" anchor="b"/>
                </a:tc>
                <a:tc>
                  <a:txBody>
                    <a:bodyPr/>
                    <a:lstStyle/>
                    <a:p>
                      <a:endParaRPr lang="da-DK" sz="400">
                        <a:effectLst/>
                        <a:latin typeface="Times New Roman" panose="02020603050405020304" pitchFamily="18" charset="0"/>
                      </a:endParaRPr>
                    </a:p>
                  </a:txBody>
                  <a:tcPr marL="0" marR="0" marT="0" marB="0" anchor="b"/>
                </a:tc>
                <a:tc>
                  <a:txBody>
                    <a:bodyPr/>
                    <a:lstStyle/>
                    <a:p>
                      <a:endParaRPr lang="da-DK" sz="400">
                        <a:effectLst/>
                        <a:latin typeface="Times New Roman" panose="02020603050405020304" pitchFamily="18" charset="0"/>
                      </a:endParaRPr>
                    </a:p>
                  </a:txBody>
                  <a:tcPr marL="0" marR="0" marT="0" marB="0" anchor="b"/>
                </a:tc>
                <a:tc>
                  <a:txBody>
                    <a:bodyPr/>
                    <a:lstStyle/>
                    <a:p>
                      <a:endParaRPr lang="da-DK" sz="400">
                        <a:effectLst/>
                        <a:latin typeface="Times New Roman" panose="02020603050405020304" pitchFamily="18" charset="0"/>
                      </a:endParaRPr>
                    </a:p>
                  </a:txBody>
                  <a:tcPr marL="0" marR="0" marT="0" marB="0" anchor="b"/>
                </a:tc>
                <a:tc>
                  <a:txBody>
                    <a:bodyPr/>
                    <a:lstStyle/>
                    <a:p>
                      <a:endParaRPr lang="da-DK" sz="400" dirty="0">
                        <a:effectLst/>
                        <a:latin typeface="Times New Roman" panose="02020603050405020304" pitchFamily="18" charset="0"/>
                      </a:endParaRPr>
                    </a:p>
                  </a:txBody>
                  <a:tcPr marL="0" marR="0" marT="0" marB="0" anchor="ctr"/>
                </a:tc>
                <a:extLst>
                  <a:ext uri="{0D108BD9-81ED-4DB2-BD59-A6C34878D82A}">
                    <a16:rowId xmlns:a16="http://schemas.microsoft.com/office/drawing/2014/main" val="2042410901"/>
                  </a:ext>
                </a:extLst>
              </a:tr>
            </a:tbl>
          </a:graphicData>
        </a:graphic>
      </p:graphicFrame>
    </p:spTree>
    <p:extLst>
      <p:ext uri="{BB962C8B-B14F-4D97-AF65-F5344CB8AC3E}">
        <p14:creationId xmlns:p14="http://schemas.microsoft.com/office/powerpoint/2010/main" val="18687454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DAFA4A-A3EC-47AC-BA23-7B22B74DFBFA}"/>
              </a:ext>
            </a:extLst>
          </p:cNvPr>
          <p:cNvSpPr>
            <a:spLocks noGrp="1"/>
          </p:cNvSpPr>
          <p:nvPr>
            <p:ph type="title"/>
          </p:nvPr>
        </p:nvSpPr>
        <p:spPr/>
        <p:txBody>
          <a:bodyPr/>
          <a:lstStyle/>
          <a:p>
            <a:r>
              <a:rPr lang="da-DK" dirty="0"/>
              <a:t>Generalforsamling</a:t>
            </a:r>
          </a:p>
        </p:txBody>
      </p:sp>
      <p:sp>
        <p:nvSpPr>
          <p:cNvPr id="3" name="Pladsholder til indhold 2">
            <a:extLst>
              <a:ext uri="{FF2B5EF4-FFF2-40B4-BE49-F238E27FC236}">
                <a16:creationId xmlns:a16="http://schemas.microsoft.com/office/drawing/2014/main" id="{3E465FC1-0BB6-4869-AA8A-58DE7FF861AC}"/>
              </a:ext>
            </a:extLst>
          </p:cNvPr>
          <p:cNvSpPr>
            <a:spLocks noGrp="1"/>
          </p:cNvSpPr>
          <p:nvPr>
            <p:ph idx="1"/>
          </p:nvPr>
        </p:nvSpPr>
        <p:spPr/>
        <p:txBody>
          <a:bodyPr/>
          <a:lstStyle/>
          <a:p>
            <a:pPr marL="0" indent="0">
              <a:buNone/>
            </a:pPr>
            <a:r>
              <a:rPr lang="da-DK" b="1" dirty="0"/>
              <a:t>Dagsorden:</a:t>
            </a:r>
          </a:p>
          <a:p>
            <a:endParaRPr lang="da-DK" dirty="0"/>
          </a:p>
          <a:p>
            <a:r>
              <a:rPr lang="da-DK" dirty="0"/>
              <a:t>Valg af dirigent</a:t>
            </a:r>
          </a:p>
          <a:p>
            <a:r>
              <a:rPr lang="da-DK" dirty="0"/>
              <a:t>Bestyrelsens beretning</a:t>
            </a:r>
          </a:p>
          <a:p>
            <a:r>
              <a:rPr lang="da-DK" dirty="0"/>
              <a:t>Bestyrelsen fremlægger regnskab til orientering</a:t>
            </a:r>
          </a:p>
          <a:p>
            <a:r>
              <a:rPr lang="da-DK" sz="2800" b="1" dirty="0"/>
              <a:t>Behandling af indkomne forslag</a:t>
            </a:r>
            <a:endParaRPr lang="da-DK" b="1" dirty="0"/>
          </a:p>
          <a:p>
            <a:r>
              <a:rPr lang="da-DK" dirty="0"/>
              <a:t>Valg af bestyrelse</a:t>
            </a:r>
          </a:p>
          <a:p>
            <a:r>
              <a:rPr lang="da-DK" dirty="0"/>
              <a:t>Eventuelt</a:t>
            </a:r>
          </a:p>
        </p:txBody>
      </p:sp>
    </p:spTree>
    <p:extLst>
      <p:ext uri="{BB962C8B-B14F-4D97-AF65-F5344CB8AC3E}">
        <p14:creationId xmlns:p14="http://schemas.microsoft.com/office/powerpoint/2010/main" val="13893264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DAFA4A-A3EC-47AC-BA23-7B22B74DFBFA}"/>
              </a:ext>
            </a:extLst>
          </p:cNvPr>
          <p:cNvSpPr>
            <a:spLocks noGrp="1"/>
          </p:cNvSpPr>
          <p:nvPr>
            <p:ph type="title"/>
          </p:nvPr>
        </p:nvSpPr>
        <p:spPr/>
        <p:txBody>
          <a:bodyPr/>
          <a:lstStyle/>
          <a:p>
            <a:r>
              <a:rPr lang="da-DK" dirty="0"/>
              <a:t>Generalforsamling 2024</a:t>
            </a:r>
          </a:p>
        </p:txBody>
      </p:sp>
      <p:sp>
        <p:nvSpPr>
          <p:cNvPr id="3" name="Pladsholder til indhold 2">
            <a:extLst>
              <a:ext uri="{FF2B5EF4-FFF2-40B4-BE49-F238E27FC236}">
                <a16:creationId xmlns:a16="http://schemas.microsoft.com/office/drawing/2014/main" id="{3E465FC1-0BB6-4869-AA8A-58DE7FF861AC}"/>
              </a:ext>
            </a:extLst>
          </p:cNvPr>
          <p:cNvSpPr>
            <a:spLocks noGrp="1"/>
          </p:cNvSpPr>
          <p:nvPr>
            <p:ph idx="1"/>
          </p:nvPr>
        </p:nvSpPr>
        <p:spPr/>
        <p:txBody>
          <a:bodyPr/>
          <a:lstStyle/>
          <a:p>
            <a:pPr marL="0" indent="0">
              <a:buNone/>
            </a:pPr>
            <a:r>
              <a:rPr lang="da-DK" b="1" dirty="0"/>
              <a:t>Dagsorden:</a:t>
            </a:r>
          </a:p>
          <a:p>
            <a:pPr marL="0" indent="0">
              <a:buNone/>
            </a:pPr>
            <a:endParaRPr lang="da-DK" dirty="0"/>
          </a:p>
          <a:p>
            <a:r>
              <a:rPr lang="da-DK" sz="2800" b="1" dirty="0"/>
              <a:t>Valg af dirigent </a:t>
            </a:r>
            <a:r>
              <a:rPr lang="da-DK" sz="2800" dirty="0"/>
              <a:t>(Ole </a:t>
            </a:r>
            <a:r>
              <a:rPr lang="da-DK" sz="2800"/>
              <a:t>Byrial Larsen)</a:t>
            </a:r>
            <a:endParaRPr lang="da-DK" sz="2800" b="1" dirty="0"/>
          </a:p>
          <a:p>
            <a:r>
              <a:rPr lang="da-DK" dirty="0"/>
              <a:t>Bestyrelsens beretning</a:t>
            </a:r>
          </a:p>
          <a:p>
            <a:r>
              <a:rPr lang="da-DK" dirty="0"/>
              <a:t>Bestyrelsen fremlægger regnskab til orientering</a:t>
            </a:r>
          </a:p>
          <a:p>
            <a:r>
              <a:rPr lang="da-DK" dirty="0"/>
              <a:t>Behandling af indkomne forslag</a:t>
            </a:r>
          </a:p>
          <a:p>
            <a:r>
              <a:rPr lang="da-DK" dirty="0"/>
              <a:t>Valg af bestyrelse</a:t>
            </a:r>
          </a:p>
          <a:p>
            <a:r>
              <a:rPr lang="da-DK" dirty="0"/>
              <a:t>Eventuelt</a:t>
            </a:r>
          </a:p>
        </p:txBody>
      </p:sp>
    </p:spTree>
    <p:extLst>
      <p:ext uri="{BB962C8B-B14F-4D97-AF65-F5344CB8AC3E}">
        <p14:creationId xmlns:p14="http://schemas.microsoft.com/office/powerpoint/2010/main" val="3565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DAFA4A-A3EC-47AC-BA23-7B22B74DFBFA}"/>
              </a:ext>
            </a:extLst>
          </p:cNvPr>
          <p:cNvSpPr>
            <a:spLocks noGrp="1"/>
          </p:cNvSpPr>
          <p:nvPr>
            <p:ph type="title"/>
          </p:nvPr>
        </p:nvSpPr>
        <p:spPr/>
        <p:txBody>
          <a:bodyPr/>
          <a:lstStyle/>
          <a:p>
            <a:r>
              <a:rPr lang="da-DK" dirty="0"/>
              <a:t>Generalforsamling</a:t>
            </a:r>
          </a:p>
        </p:txBody>
      </p:sp>
      <p:sp>
        <p:nvSpPr>
          <p:cNvPr id="3" name="Pladsholder til indhold 2">
            <a:extLst>
              <a:ext uri="{FF2B5EF4-FFF2-40B4-BE49-F238E27FC236}">
                <a16:creationId xmlns:a16="http://schemas.microsoft.com/office/drawing/2014/main" id="{3E465FC1-0BB6-4869-AA8A-58DE7FF861AC}"/>
              </a:ext>
            </a:extLst>
          </p:cNvPr>
          <p:cNvSpPr>
            <a:spLocks noGrp="1"/>
          </p:cNvSpPr>
          <p:nvPr>
            <p:ph idx="1"/>
          </p:nvPr>
        </p:nvSpPr>
        <p:spPr/>
        <p:txBody>
          <a:bodyPr/>
          <a:lstStyle/>
          <a:p>
            <a:pPr marL="0" indent="0">
              <a:buNone/>
            </a:pPr>
            <a:r>
              <a:rPr lang="da-DK" b="1" dirty="0"/>
              <a:t>Dagsorden:</a:t>
            </a:r>
          </a:p>
          <a:p>
            <a:endParaRPr lang="da-DK" dirty="0"/>
          </a:p>
          <a:p>
            <a:r>
              <a:rPr lang="da-DK" dirty="0"/>
              <a:t>Valg af dirigent</a:t>
            </a:r>
          </a:p>
          <a:p>
            <a:r>
              <a:rPr lang="da-DK" dirty="0"/>
              <a:t>Bestyrelsens beretning</a:t>
            </a:r>
          </a:p>
          <a:p>
            <a:r>
              <a:rPr lang="da-DK" dirty="0"/>
              <a:t>Bestyrelsen fremlægger regnskab til orientering</a:t>
            </a:r>
          </a:p>
          <a:p>
            <a:r>
              <a:rPr lang="da-DK" dirty="0"/>
              <a:t>Behandling af indkomne forslag</a:t>
            </a:r>
          </a:p>
          <a:p>
            <a:r>
              <a:rPr lang="da-DK" sz="2800" b="1" dirty="0"/>
              <a:t>Valg af bestyrelse</a:t>
            </a:r>
          </a:p>
          <a:p>
            <a:r>
              <a:rPr lang="da-DK" dirty="0"/>
              <a:t>Eventuelt</a:t>
            </a:r>
          </a:p>
        </p:txBody>
      </p:sp>
    </p:spTree>
    <p:extLst>
      <p:ext uri="{BB962C8B-B14F-4D97-AF65-F5344CB8AC3E}">
        <p14:creationId xmlns:p14="http://schemas.microsoft.com/office/powerpoint/2010/main" val="37726192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E6E6EF-127D-4F75-A960-3B9C15EB6148}"/>
              </a:ext>
            </a:extLst>
          </p:cNvPr>
          <p:cNvSpPr>
            <a:spLocks noGrp="1"/>
          </p:cNvSpPr>
          <p:nvPr>
            <p:ph type="title"/>
          </p:nvPr>
        </p:nvSpPr>
        <p:spPr/>
        <p:txBody>
          <a:bodyPr/>
          <a:lstStyle/>
          <a:p>
            <a:r>
              <a:rPr lang="da-DK" dirty="0"/>
              <a:t>Valg af bestyrelse</a:t>
            </a:r>
          </a:p>
        </p:txBody>
      </p:sp>
      <p:sp>
        <p:nvSpPr>
          <p:cNvPr id="3" name="Pladsholder til indhold 2">
            <a:extLst>
              <a:ext uri="{FF2B5EF4-FFF2-40B4-BE49-F238E27FC236}">
                <a16:creationId xmlns:a16="http://schemas.microsoft.com/office/drawing/2014/main" id="{12D9046F-F1A4-47B5-B6D7-53AF37175BC3}"/>
              </a:ext>
            </a:extLst>
          </p:cNvPr>
          <p:cNvSpPr>
            <a:spLocks noGrp="1"/>
          </p:cNvSpPr>
          <p:nvPr>
            <p:ph idx="1"/>
          </p:nvPr>
        </p:nvSpPr>
        <p:spPr/>
        <p:txBody>
          <a:bodyPr/>
          <a:lstStyle/>
          <a:p>
            <a:pPr marL="0" lvl="0" indent="0">
              <a:buNone/>
            </a:pPr>
            <a:endParaRPr lang="da-DK" dirty="0"/>
          </a:p>
          <a:p>
            <a:r>
              <a:rPr lang="da-DK" dirty="0"/>
              <a:t>Jørgen Thorndahl Hobro – modtager ikke genvalg (2019)</a:t>
            </a:r>
          </a:p>
          <a:p>
            <a:r>
              <a:rPr lang="da-DK" dirty="0"/>
              <a:t>Jette Gade Hobro – modtager ikke genvalg (2012)</a:t>
            </a:r>
          </a:p>
          <a:p>
            <a:r>
              <a:rPr lang="da-DK" dirty="0"/>
              <a:t>Lene Mark – På valg, modtager genvalg </a:t>
            </a:r>
          </a:p>
          <a:p>
            <a:r>
              <a:rPr lang="da-DK" dirty="0"/>
              <a:t>Henrik Christensen – På valg, modtager genvalg</a:t>
            </a:r>
          </a:p>
          <a:p>
            <a:r>
              <a:rPr lang="da-DK" dirty="0"/>
              <a:t>Jens Sønderup Hobro – På valg, </a:t>
            </a:r>
            <a:r>
              <a:rPr lang="da-DK"/>
              <a:t>modtager genvalg </a:t>
            </a:r>
            <a:endParaRPr lang="da-DK" dirty="0"/>
          </a:p>
          <a:p>
            <a:r>
              <a:rPr lang="da-DK" dirty="0"/>
              <a:t>Maja Andersen – ikke på valg </a:t>
            </a:r>
          </a:p>
          <a:p>
            <a:pPr marL="0" indent="0">
              <a:buNone/>
            </a:pPr>
            <a:endParaRPr lang="da-DK" dirty="0"/>
          </a:p>
        </p:txBody>
      </p:sp>
    </p:spTree>
    <p:extLst>
      <p:ext uri="{BB962C8B-B14F-4D97-AF65-F5344CB8AC3E}">
        <p14:creationId xmlns:p14="http://schemas.microsoft.com/office/powerpoint/2010/main" val="35166558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E6E6EF-127D-4F75-A960-3B9C15EB6148}"/>
              </a:ext>
            </a:extLst>
          </p:cNvPr>
          <p:cNvSpPr>
            <a:spLocks noGrp="1"/>
          </p:cNvSpPr>
          <p:nvPr>
            <p:ph type="title"/>
          </p:nvPr>
        </p:nvSpPr>
        <p:spPr/>
        <p:txBody>
          <a:bodyPr/>
          <a:lstStyle/>
          <a:p>
            <a:r>
              <a:rPr lang="da-DK" dirty="0"/>
              <a:t>Bestyrelsens forslag</a:t>
            </a:r>
          </a:p>
        </p:txBody>
      </p:sp>
      <p:sp>
        <p:nvSpPr>
          <p:cNvPr id="3" name="Pladsholder til indhold 2">
            <a:extLst>
              <a:ext uri="{FF2B5EF4-FFF2-40B4-BE49-F238E27FC236}">
                <a16:creationId xmlns:a16="http://schemas.microsoft.com/office/drawing/2014/main" id="{12D9046F-F1A4-47B5-B6D7-53AF37175BC3}"/>
              </a:ext>
            </a:extLst>
          </p:cNvPr>
          <p:cNvSpPr>
            <a:spLocks noGrp="1"/>
          </p:cNvSpPr>
          <p:nvPr>
            <p:ph idx="1"/>
          </p:nvPr>
        </p:nvSpPr>
        <p:spPr/>
        <p:txBody>
          <a:bodyPr/>
          <a:lstStyle/>
          <a:p>
            <a:pPr marL="0" lvl="0" indent="0">
              <a:buNone/>
            </a:pPr>
            <a:endParaRPr lang="da-DK" dirty="0"/>
          </a:p>
          <a:p>
            <a:pPr marL="0" indent="0">
              <a:buNone/>
            </a:pPr>
            <a:endParaRPr lang="da-DK" dirty="0"/>
          </a:p>
          <a:p>
            <a:pPr marL="0" indent="0">
              <a:buNone/>
            </a:pPr>
            <a:r>
              <a:rPr lang="da-DK" dirty="0"/>
              <a:t>Forslag:</a:t>
            </a:r>
          </a:p>
          <a:p>
            <a:pPr marL="0" indent="0">
              <a:buNone/>
            </a:pPr>
            <a:endParaRPr lang="da-DK" dirty="0"/>
          </a:p>
          <a:p>
            <a:pPr marL="0" indent="0">
              <a:buNone/>
            </a:pPr>
            <a:r>
              <a:rPr lang="da-DK" dirty="0"/>
              <a:t>		Ida Uldal </a:t>
            </a:r>
          </a:p>
          <a:p>
            <a:pPr marL="0" indent="0">
              <a:buNone/>
            </a:pPr>
            <a:r>
              <a:rPr lang="da-DK" dirty="0"/>
              <a:t>		Rikke Nielsen </a:t>
            </a:r>
          </a:p>
          <a:p>
            <a:pPr marL="0" indent="0">
              <a:buNone/>
            </a:pPr>
            <a:endParaRPr lang="da-DK" dirty="0"/>
          </a:p>
        </p:txBody>
      </p:sp>
    </p:spTree>
    <p:extLst>
      <p:ext uri="{BB962C8B-B14F-4D97-AF65-F5344CB8AC3E}">
        <p14:creationId xmlns:p14="http://schemas.microsoft.com/office/powerpoint/2010/main" val="32507678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DAFA4A-A3EC-47AC-BA23-7B22B74DFBFA}"/>
              </a:ext>
            </a:extLst>
          </p:cNvPr>
          <p:cNvSpPr>
            <a:spLocks noGrp="1"/>
          </p:cNvSpPr>
          <p:nvPr>
            <p:ph type="title"/>
          </p:nvPr>
        </p:nvSpPr>
        <p:spPr/>
        <p:txBody>
          <a:bodyPr/>
          <a:lstStyle/>
          <a:p>
            <a:r>
              <a:rPr lang="da-DK" dirty="0"/>
              <a:t>Generalforsamling</a:t>
            </a:r>
          </a:p>
        </p:txBody>
      </p:sp>
      <p:sp>
        <p:nvSpPr>
          <p:cNvPr id="3" name="Pladsholder til indhold 2">
            <a:extLst>
              <a:ext uri="{FF2B5EF4-FFF2-40B4-BE49-F238E27FC236}">
                <a16:creationId xmlns:a16="http://schemas.microsoft.com/office/drawing/2014/main" id="{3E465FC1-0BB6-4869-AA8A-58DE7FF861AC}"/>
              </a:ext>
            </a:extLst>
          </p:cNvPr>
          <p:cNvSpPr>
            <a:spLocks noGrp="1"/>
          </p:cNvSpPr>
          <p:nvPr>
            <p:ph idx="1"/>
          </p:nvPr>
        </p:nvSpPr>
        <p:spPr/>
        <p:txBody>
          <a:bodyPr/>
          <a:lstStyle/>
          <a:p>
            <a:pPr marL="0" indent="0">
              <a:buNone/>
            </a:pPr>
            <a:r>
              <a:rPr lang="da-DK" b="1" dirty="0"/>
              <a:t>Dagsorden:</a:t>
            </a:r>
          </a:p>
          <a:p>
            <a:endParaRPr lang="da-DK" dirty="0"/>
          </a:p>
          <a:p>
            <a:r>
              <a:rPr lang="da-DK" dirty="0"/>
              <a:t>Valg af dirigent</a:t>
            </a:r>
          </a:p>
          <a:p>
            <a:r>
              <a:rPr lang="da-DK" dirty="0"/>
              <a:t>Bestyrelsens beretning</a:t>
            </a:r>
          </a:p>
          <a:p>
            <a:r>
              <a:rPr lang="da-DK" dirty="0"/>
              <a:t>Bestyrelsen fremlægger regnskab til orientering</a:t>
            </a:r>
          </a:p>
          <a:p>
            <a:r>
              <a:rPr lang="da-DK" dirty="0"/>
              <a:t>Behandling af indkomne forslag</a:t>
            </a:r>
          </a:p>
          <a:p>
            <a:r>
              <a:rPr lang="da-DK" dirty="0"/>
              <a:t>Valg af bestyrelse</a:t>
            </a:r>
          </a:p>
          <a:p>
            <a:r>
              <a:rPr lang="da-DK" sz="2800" b="1" dirty="0"/>
              <a:t>Eventuelt</a:t>
            </a:r>
          </a:p>
        </p:txBody>
      </p:sp>
    </p:spTree>
    <p:extLst>
      <p:ext uri="{BB962C8B-B14F-4D97-AF65-F5344CB8AC3E}">
        <p14:creationId xmlns:p14="http://schemas.microsoft.com/office/powerpoint/2010/main" val="1953023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DAFA4A-A3EC-47AC-BA23-7B22B74DFBFA}"/>
              </a:ext>
            </a:extLst>
          </p:cNvPr>
          <p:cNvSpPr>
            <a:spLocks noGrp="1"/>
          </p:cNvSpPr>
          <p:nvPr>
            <p:ph type="title"/>
          </p:nvPr>
        </p:nvSpPr>
        <p:spPr/>
        <p:txBody>
          <a:bodyPr/>
          <a:lstStyle/>
          <a:p>
            <a:r>
              <a:rPr lang="da-DK" dirty="0"/>
              <a:t>Generalforsamling 2023</a:t>
            </a:r>
          </a:p>
        </p:txBody>
      </p:sp>
      <p:sp>
        <p:nvSpPr>
          <p:cNvPr id="3" name="Pladsholder til indhold 2">
            <a:extLst>
              <a:ext uri="{FF2B5EF4-FFF2-40B4-BE49-F238E27FC236}">
                <a16:creationId xmlns:a16="http://schemas.microsoft.com/office/drawing/2014/main" id="{3E465FC1-0BB6-4869-AA8A-58DE7FF861AC}"/>
              </a:ext>
            </a:extLst>
          </p:cNvPr>
          <p:cNvSpPr>
            <a:spLocks noGrp="1"/>
          </p:cNvSpPr>
          <p:nvPr>
            <p:ph idx="1"/>
          </p:nvPr>
        </p:nvSpPr>
        <p:spPr/>
        <p:txBody>
          <a:bodyPr/>
          <a:lstStyle/>
          <a:p>
            <a:pPr marL="0" indent="0">
              <a:buNone/>
            </a:pPr>
            <a:r>
              <a:rPr lang="da-DK" b="1" dirty="0"/>
              <a:t>Dagsorden:</a:t>
            </a:r>
          </a:p>
          <a:p>
            <a:endParaRPr lang="da-DK" dirty="0"/>
          </a:p>
          <a:p>
            <a:r>
              <a:rPr lang="da-DK" dirty="0"/>
              <a:t>Valg af dirigent</a:t>
            </a:r>
          </a:p>
          <a:p>
            <a:r>
              <a:rPr lang="da-DK" sz="2800" b="1" dirty="0"/>
              <a:t>Bestyrelsens beretning</a:t>
            </a:r>
          </a:p>
          <a:p>
            <a:r>
              <a:rPr lang="da-DK" dirty="0"/>
              <a:t>Bestyrelsen fremlægger regnskab til orientering</a:t>
            </a:r>
          </a:p>
          <a:p>
            <a:r>
              <a:rPr lang="da-DK" dirty="0"/>
              <a:t>Behandling af indkomne forslag</a:t>
            </a:r>
          </a:p>
          <a:p>
            <a:r>
              <a:rPr lang="da-DK" dirty="0"/>
              <a:t>Valg af bestyrelse</a:t>
            </a:r>
          </a:p>
          <a:p>
            <a:r>
              <a:rPr lang="da-DK" dirty="0"/>
              <a:t>Eventuelt</a:t>
            </a:r>
          </a:p>
        </p:txBody>
      </p:sp>
    </p:spTree>
    <p:extLst>
      <p:ext uri="{BB962C8B-B14F-4D97-AF65-F5344CB8AC3E}">
        <p14:creationId xmlns:p14="http://schemas.microsoft.com/office/powerpoint/2010/main" val="24609754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37637F-686F-4D2F-8404-88D8F2A24C4F}"/>
              </a:ext>
            </a:extLst>
          </p:cNvPr>
          <p:cNvSpPr>
            <a:spLocks noGrp="1"/>
          </p:cNvSpPr>
          <p:nvPr>
            <p:ph type="title"/>
          </p:nvPr>
        </p:nvSpPr>
        <p:spPr/>
        <p:txBody>
          <a:bodyPr>
            <a:normAutofit fontScale="90000"/>
          </a:bodyPr>
          <a:lstStyle/>
          <a:p>
            <a:r>
              <a:rPr lang="da-DK" sz="2400" b="1" i="0" cap="all" dirty="0">
                <a:solidFill>
                  <a:srgbClr val="002A3A"/>
                </a:solidFill>
                <a:effectLst/>
                <a:latin typeface="Roboto" panose="02000000000000000000" pitchFamily="2" charset="0"/>
              </a:rPr>
              <a:t>DET KÆMPER HJERTEFORENINGEN FOR</a:t>
            </a:r>
            <a:br>
              <a:rPr lang="da-DK" sz="2400" b="1" i="0" cap="all" dirty="0">
                <a:solidFill>
                  <a:srgbClr val="002A3A"/>
                </a:solidFill>
                <a:effectLst/>
                <a:latin typeface="Roboto" panose="02000000000000000000" pitchFamily="2" charset="0"/>
              </a:rPr>
            </a:br>
            <a:r>
              <a:rPr lang="da-DK" sz="2400" b="0" i="0" dirty="0">
                <a:solidFill>
                  <a:srgbClr val="002A3A"/>
                </a:solidFill>
                <a:effectLst/>
                <a:latin typeface="Roboto Slab" pitchFamily="2" charset="0"/>
              </a:rPr>
              <a:t>Hjerteforeningen kæmper for liv uden hjertesygdom.</a:t>
            </a:r>
            <a:br>
              <a:rPr lang="da-DK" sz="2400" b="0" i="0" dirty="0">
                <a:solidFill>
                  <a:srgbClr val="002A3A"/>
                </a:solidFill>
                <a:effectLst/>
                <a:latin typeface="Roboto Slab" pitchFamily="2" charset="0"/>
              </a:rPr>
            </a:br>
            <a:r>
              <a:rPr lang="da-DK" sz="2400" b="0" i="0" dirty="0">
                <a:solidFill>
                  <a:srgbClr val="002A3A"/>
                </a:solidFill>
                <a:effectLst/>
                <a:latin typeface="Roboto Slab" pitchFamily="2" charset="0"/>
              </a:rPr>
              <a:t>Vores to mærkesager er:</a:t>
            </a:r>
            <a:endParaRPr lang="da-DK" sz="2400" dirty="0"/>
          </a:p>
        </p:txBody>
      </p:sp>
      <p:sp>
        <p:nvSpPr>
          <p:cNvPr id="3" name="Pladsholder til indhold 2">
            <a:extLst>
              <a:ext uri="{FF2B5EF4-FFF2-40B4-BE49-F238E27FC236}">
                <a16:creationId xmlns:a16="http://schemas.microsoft.com/office/drawing/2014/main" id="{4FBE5A65-CA83-45FF-A4B1-97D704A2D26F}"/>
              </a:ext>
            </a:extLst>
          </p:cNvPr>
          <p:cNvSpPr>
            <a:spLocks noGrp="1"/>
          </p:cNvSpPr>
          <p:nvPr>
            <p:ph idx="1"/>
          </p:nvPr>
        </p:nvSpPr>
        <p:spPr>
          <a:xfrm>
            <a:off x="323528" y="1628800"/>
            <a:ext cx="8229600" cy="4525963"/>
          </a:xfrm>
        </p:spPr>
        <p:txBody>
          <a:bodyPr>
            <a:normAutofit/>
          </a:bodyPr>
          <a:lstStyle/>
          <a:p>
            <a:pPr marL="0" indent="0" algn="ctr">
              <a:buNone/>
            </a:pPr>
            <a:r>
              <a:rPr lang="da-DK" sz="2000" b="0" i="0" dirty="0">
                <a:solidFill>
                  <a:srgbClr val="002A3A"/>
                </a:solidFill>
                <a:effectLst/>
                <a:latin typeface="Roboto Slab" pitchFamily="2" charset="0"/>
              </a:rPr>
              <a:t>. Vores to mærkesager er:</a:t>
            </a:r>
          </a:p>
          <a:p>
            <a:pPr marL="0" indent="0">
              <a:buNone/>
            </a:pPr>
            <a:endParaRPr lang="da-DK" sz="2000" dirty="0">
              <a:solidFill>
                <a:srgbClr val="002A3A"/>
              </a:solidFill>
              <a:latin typeface="Roboto Slab" pitchFamily="2" charset="0"/>
            </a:endParaRPr>
          </a:p>
          <a:p>
            <a:pPr marL="0" indent="0">
              <a:buNone/>
            </a:pPr>
            <a:endParaRPr lang="da-DK" sz="2000" b="0" i="0" dirty="0">
              <a:solidFill>
                <a:srgbClr val="002A3A"/>
              </a:solidFill>
              <a:effectLst/>
              <a:latin typeface="Roboto Slab" pitchFamily="2" charset="0"/>
            </a:endParaRPr>
          </a:p>
          <a:p>
            <a:pPr marL="0" indent="0" algn="ctr">
              <a:buNone/>
            </a:pPr>
            <a:endParaRPr lang="da-DK" sz="2000" b="0" i="0" dirty="0">
              <a:solidFill>
                <a:srgbClr val="002A3A"/>
              </a:solidFill>
              <a:effectLst/>
              <a:latin typeface="Roboto Slab" pitchFamily="2" charset="0"/>
            </a:endParaRPr>
          </a:p>
          <a:p>
            <a:pPr marL="0" indent="0" algn="ctr">
              <a:buNone/>
            </a:pPr>
            <a:endParaRPr lang="da-DK" sz="2000" b="0" i="0" dirty="0">
              <a:solidFill>
                <a:srgbClr val="002A3A"/>
              </a:solidFill>
              <a:effectLst/>
              <a:latin typeface="Roboto Slab" pitchFamily="2" charset="0"/>
            </a:endParaRPr>
          </a:p>
          <a:p>
            <a:pPr marL="0" indent="0">
              <a:buNone/>
            </a:pPr>
            <a:endParaRPr lang="da-DK" sz="2600" b="1" dirty="0"/>
          </a:p>
        </p:txBody>
      </p:sp>
      <p:sp>
        <p:nvSpPr>
          <p:cNvPr id="5" name="Tekstfelt 4">
            <a:extLst>
              <a:ext uri="{FF2B5EF4-FFF2-40B4-BE49-F238E27FC236}">
                <a16:creationId xmlns:a16="http://schemas.microsoft.com/office/drawing/2014/main" id="{2DB8E81D-E4B1-E62E-D592-4DF470159AE2}"/>
              </a:ext>
            </a:extLst>
          </p:cNvPr>
          <p:cNvSpPr txBox="1"/>
          <p:nvPr/>
        </p:nvSpPr>
        <p:spPr>
          <a:xfrm>
            <a:off x="1187624" y="1417638"/>
            <a:ext cx="6984776" cy="3754874"/>
          </a:xfrm>
          <a:prstGeom prst="rect">
            <a:avLst/>
          </a:prstGeom>
          <a:noFill/>
        </p:spPr>
        <p:txBody>
          <a:bodyPr wrap="square">
            <a:spAutoFit/>
          </a:bodyPr>
          <a:lstStyle/>
          <a:p>
            <a:pPr algn="ctr"/>
            <a:r>
              <a:rPr lang="da-DK" sz="1400" b="1" i="0" dirty="0">
                <a:solidFill>
                  <a:srgbClr val="002A3A"/>
                </a:solidFill>
                <a:effectLst/>
                <a:latin typeface="Roboto Slab" pitchFamily="2" charset="0"/>
              </a:rPr>
              <a:t>MINDRE GEOGRAFISK ULIGHED</a:t>
            </a:r>
            <a:endParaRPr lang="da-DK" sz="1400" b="0" i="0" dirty="0">
              <a:solidFill>
                <a:srgbClr val="002A3A"/>
              </a:solidFill>
              <a:effectLst/>
              <a:latin typeface="Roboto Slab" pitchFamily="2" charset="0"/>
            </a:endParaRPr>
          </a:p>
          <a:p>
            <a:pPr algn="l"/>
            <a:r>
              <a:rPr lang="da-DK" sz="1400" b="0" i="0" dirty="0">
                <a:solidFill>
                  <a:srgbClr val="002A3A"/>
                </a:solidFill>
                <a:effectLst/>
                <a:latin typeface="Roboto Slab" pitchFamily="2" charset="0"/>
              </a:rPr>
              <a:t> </a:t>
            </a:r>
          </a:p>
          <a:p>
            <a:pPr algn="l"/>
            <a:endParaRPr lang="da-DK" sz="1400" b="0" i="0" dirty="0">
              <a:solidFill>
                <a:srgbClr val="002A3A"/>
              </a:solidFill>
              <a:effectLst/>
              <a:latin typeface="Roboto Slab" pitchFamily="2" charset="0"/>
            </a:endParaRPr>
          </a:p>
          <a:p>
            <a:pPr algn="ctr"/>
            <a:r>
              <a:rPr lang="da-DK" sz="1400" b="0" i="0" dirty="0">
                <a:solidFill>
                  <a:srgbClr val="002A3A"/>
                </a:solidFill>
                <a:effectLst/>
                <a:latin typeface="Roboto Slab" pitchFamily="2" charset="0"/>
              </a:rPr>
              <a:t>Vi kæmper for at mindske den geografiske ulighed, så færre dør eller får varige mén som følge af en hjertesygdom. Det kræver, at de kardiologiske ressourcer bliver brugt bedst muligt på tværs af landet, så alle hjertepatienter bliver mødt af de rette kompetencer, uanset hvor og hvornår de bliver indlagt. </a:t>
            </a:r>
          </a:p>
          <a:p>
            <a:pPr algn="ctr"/>
            <a:r>
              <a:rPr lang="da-DK" sz="1400" b="1" i="0" dirty="0">
                <a:solidFill>
                  <a:srgbClr val="002A3A"/>
                </a:solidFill>
                <a:effectLst/>
                <a:latin typeface="Roboto Slab" pitchFamily="2" charset="0"/>
              </a:rPr>
              <a:t>BEDRE REHABILITERING</a:t>
            </a:r>
            <a:endParaRPr lang="da-DK" sz="1400" b="0" i="0" dirty="0">
              <a:solidFill>
                <a:srgbClr val="002A3A"/>
              </a:solidFill>
              <a:effectLst/>
              <a:latin typeface="Roboto Slab" pitchFamily="2" charset="0"/>
            </a:endParaRPr>
          </a:p>
          <a:p>
            <a:pPr algn="l"/>
            <a:r>
              <a:rPr lang="da-DK" sz="1400" b="0" i="0" dirty="0">
                <a:solidFill>
                  <a:srgbClr val="002A3A"/>
                </a:solidFill>
                <a:effectLst/>
                <a:latin typeface="Roboto Slab" pitchFamily="2" charset="0"/>
              </a:rPr>
              <a:t> </a:t>
            </a:r>
          </a:p>
          <a:p>
            <a:pPr algn="ctr"/>
            <a:r>
              <a:rPr lang="da-DK" sz="1400" b="0" i="0" dirty="0">
                <a:solidFill>
                  <a:srgbClr val="002A3A"/>
                </a:solidFill>
                <a:effectLst/>
                <a:latin typeface="Roboto Slab" pitchFamily="2" charset="0"/>
              </a:rPr>
              <a:t>Vi kæmper for bedre liv med hjertesygdom, så flere kommer godt tilbage til hverdagen med bedst mulig livskvalitet. Ingen patienter er ens og har derfor heller ikke brug for samme forløb. Det handler ikke alene om ordentlig kvalitet og nære fysiske rehabiliteringstilbud, men også om at patienterne får præcis den hjælp, de har brug for. Vi skal møde patienterne der, hvor de er. De skal have præcis den hjælp, de har brug for. Med andre ord skal vi behandle folk forskelligt for at kunne give dem lige muligheder.  Hør vores administrerende direktør fortælle om rehabilitering i nedenstående video.</a:t>
            </a:r>
          </a:p>
        </p:txBody>
      </p:sp>
    </p:spTree>
    <p:extLst>
      <p:ext uri="{BB962C8B-B14F-4D97-AF65-F5344CB8AC3E}">
        <p14:creationId xmlns:p14="http://schemas.microsoft.com/office/powerpoint/2010/main" val="38354973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C7DD40-BF17-483D-A58B-1BFA77C3931C}"/>
              </a:ext>
            </a:extLst>
          </p:cNvPr>
          <p:cNvSpPr>
            <a:spLocks noGrp="1"/>
          </p:cNvSpPr>
          <p:nvPr>
            <p:ph type="title"/>
          </p:nvPr>
        </p:nvSpPr>
        <p:spPr/>
        <p:txBody>
          <a:bodyPr/>
          <a:lstStyle/>
          <a:p>
            <a:r>
              <a:rPr lang="da-DK" dirty="0"/>
              <a:t>Lokalforeningens indsats områder</a:t>
            </a:r>
          </a:p>
        </p:txBody>
      </p:sp>
      <p:sp>
        <p:nvSpPr>
          <p:cNvPr id="5" name="Pladsholder til indhold 4">
            <a:extLst>
              <a:ext uri="{FF2B5EF4-FFF2-40B4-BE49-F238E27FC236}">
                <a16:creationId xmlns:a16="http://schemas.microsoft.com/office/drawing/2014/main" id="{959D64CD-0FE1-4164-AD15-45B6EF460FBE}"/>
              </a:ext>
            </a:extLst>
          </p:cNvPr>
          <p:cNvSpPr>
            <a:spLocks noGrp="1"/>
          </p:cNvSpPr>
          <p:nvPr>
            <p:ph idx="1"/>
          </p:nvPr>
        </p:nvSpPr>
        <p:spPr/>
        <p:txBody>
          <a:bodyPr/>
          <a:lstStyle/>
          <a:p>
            <a:pPr>
              <a:buFont typeface="Arial" panose="020B0604020202020204" pitchFamily="34" charset="0"/>
              <a:buChar char="•"/>
            </a:pPr>
            <a:r>
              <a:rPr lang="da-DK" dirty="0"/>
              <a:t>853 medlemmer </a:t>
            </a:r>
          </a:p>
          <a:p>
            <a:pPr>
              <a:buFont typeface="Arial" panose="020B0604020202020204" pitchFamily="34" charset="0"/>
              <a:buChar char="•"/>
            </a:pPr>
            <a:r>
              <a:rPr lang="da-DK" dirty="0"/>
              <a:t>4100 mennesker med hjertesygdom i Mariagerfjord kommune </a:t>
            </a:r>
          </a:p>
          <a:p>
            <a:pPr>
              <a:buFont typeface="Arial" panose="020B0604020202020204" pitchFamily="34" charset="0"/>
              <a:buChar char="•"/>
            </a:pPr>
            <a:endParaRPr lang="da-DK" dirty="0"/>
          </a:p>
          <a:p>
            <a:pPr>
              <a:buFont typeface="Arial" panose="020B0604020202020204" pitchFamily="34" charset="0"/>
              <a:buChar char="•"/>
            </a:pPr>
            <a:r>
              <a:rPr lang="da-DK" dirty="0"/>
              <a:t>Nordstart</a:t>
            </a:r>
          </a:p>
          <a:p>
            <a:pPr>
              <a:buFont typeface="Arial" panose="020B0604020202020204" pitchFamily="34" charset="0"/>
              <a:buChar char="•"/>
            </a:pPr>
            <a:r>
              <a:rPr lang="da-DK" dirty="0"/>
              <a:t>Hjertemotion</a:t>
            </a:r>
          </a:p>
          <a:p>
            <a:pPr>
              <a:buFont typeface="Arial" panose="020B0604020202020204" pitchFamily="34" charset="0"/>
              <a:buChar char="•"/>
            </a:pPr>
            <a:r>
              <a:rPr lang="da-DK" dirty="0"/>
              <a:t>Samarbejde med Mariagerfjord rehabiliteringsteam </a:t>
            </a:r>
          </a:p>
          <a:p>
            <a:pPr>
              <a:buFont typeface="Arial" panose="020B0604020202020204" pitchFamily="34" charset="0"/>
              <a:buChar char="•"/>
            </a:pPr>
            <a:r>
              <a:rPr lang="da-DK" dirty="0"/>
              <a:t>Hjertecafe</a:t>
            </a:r>
          </a:p>
          <a:p>
            <a:pPr>
              <a:buFont typeface="Arial" panose="020B0604020202020204" pitchFamily="34" charset="0"/>
              <a:buChar char="•"/>
            </a:pPr>
            <a:r>
              <a:rPr lang="da-DK" dirty="0"/>
              <a:t>Nytårskur</a:t>
            </a:r>
          </a:p>
          <a:p>
            <a:pPr>
              <a:buFont typeface="Arial" panose="020B0604020202020204" pitchFamily="34" charset="0"/>
              <a:buChar char="•"/>
            </a:pPr>
            <a:r>
              <a:rPr lang="da-DK" dirty="0"/>
              <a:t>Hjertesti</a:t>
            </a:r>
          </a:p>
          <a:p>
            <a:pPr>
              <a:buFont typeface="Arial" panose="020B0604020202020204" pitchFamily="34" charset="0"/>
              <a:buChar char="•"/>
            </a:pPr>
            <a:endParaRPr lang="da-DK" dirty="0"/>
          </a:p>
          <a:p>
            <a:pPr marL="0" indent="0">
              <a:buNone/>
            </a:pPr>
            <a:endParaRPr lang="da-DK" dirty="0"/>
          </a:p>
        </p:txBody>
      </p:sp>
    </p:spTree>
    <p:extLst>
      <p:ext uri="{BB962C8B-B14F-4D97-AF65-F5344CB8AC3E}">
        <p14:creationId xmlns:p14="http://schemas.microsoft.com/office/powerpoint/2010/main" val="41339650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6064DDD-E908-4131-8A93-52EAECEE6789}"/>
              </a:ext>
            </a:extLst>
          </p:cNvPr>
          <p:cNvSpPr>
            <a:spLocks noGrp="1"/>
          </p:cNvSpPr>
          <p:nvPr>
            <p:ph type="ftr" sz="quarter" idx="16"/>
          </p:nvPr>
        </p:nvSpPr>
        <p:spPr>
          <a:xfrm>
            <a:off x="0" y="6000750"/>
            <a:ext cx="0" cy="0"/>
          </a:xfrm>
        </p:spPr>
        <p:txBody>
          <a:bodyPr/>
          <a:lstStyle/>
          <a:p>
            <a:pPr defTabSz="685800"/>
            <a:endParaRPr lang="da-DK" dirty="0">
              <a:latin typeface="Roboto Light"/>
            </a:endParaRPr>
          </a:p>
        </p:txBody>
      </p:sp>
      <p:sp>
        <p:nvSpPr>
          <p:cNvPr id="3" name="Slide Number Placeholder 2">
            <a:extLst>
              <a:ext uri="{FF2B5EF4-FFF2-40B4-BE49-F238E27FC236}">
                <a16:creationId xmlns:a16="http://schemas.microsoft.com/office/drawing/2014/main" id="{1BCEEFE2-C02B-4A73-AB1B-7ADEDC563C46}"/>
              </a:ext>
            </a:extLst>
          </p:cNvPr>
          <p:cNvSpPr>
            <a:spLocks noGrp="1"/>
          </p:cNvSpPr>
          <p:nvPr>
            <p:ph type="sldNum" sz="quarter" idx="17"/>
          </p:nvPr>
        </p:nvSpPr>
        <p:spPr>
          <a:xfrm>
            <a:off x="0" y="6000750"/>
            <a:ext cx="0" cy="0"/>
          </a:xfrm>
        </p:spPr>
        <p:txBody>
          <a:bodyPr/>
          <a:lstStyle/>
          <a:p>
            <a:pPr defTabSz="685800"/>
            <a:fld id="{24C8C45C-947F-4981-8B3F-4F32E973C901}" type="slidenum">
              <a:rPr lang="da-DK">
                <a:latin typeface="Roboto Light"/>
              </a:rPr>
              <a:pPr defTabSz="685800"/>
              <a:t>6</a:t>
            </a:fld>
            <a:endParaRPr lang="da-DK" dirty="0">
              <a:latin typeface="Roboto Light"/>
            </a:endParaRPr>
          </a:p>
        </p:txBody>
      </p:sp>
      <p:sp>
        <p:nvSpPr>
          <p:cNvPr id="15" name="Title 14">
            <a:extLst>
              <a:ext uri="{FF2B5EF4-FFF2-40B4-BE49-F238E27FC236}">
                <a16:creationId xmlns:a16="http://schemas.microsoft.com/office/drawing/2014/main" id="{89E127FC-44EB-4CF9-8D45-3419C3DA17B5}"/>
              </a:ext>
            </a:extLst>
          </p:cNvPr>
          <p:cNvSpPr>
            <a:spLocks noGrp="1"/>
          </p:cNvSpPr>
          <p:nvPr>
            <p:ph type="ctrTitle"/>
          </p:nvPr>
        </p:nvSpPr>
        <p:spPr>
          <a:xfrm>
            <a:off x="254368" y="2328862"/>
            <a:ext cx="3390854" cy="1825715"/>
          </a:xfrm>
        </p:spPr>
        <p:txBody>
          <a:bodyPr/>
          <a:lstStyle/>
          <a:p>
            <a:r>
              <a:rPr lang="da-DK" sz="2700" dirty="0"/>
              <a:t>optimal placering af hjertestartere i region </a:t>
            </a:r>
            <a:r>
              <a:rPr lang="da-DK" sz="2700" dirty="0" err="1"/>
              <a:t>nordjylland</a:t>
            </a:r>
            <a:br>
              <a:rPr lang="da-DK" sz="2700" dirty="0"/>
            </a:br>
            <a:endParaRPr lang="da-DK" dirty="0"/>
          </a:p>
        </p:txBody>
      </p:sp>
      <p:pic>
        <p:nvPicPr>
          <p:cNvPr id="4" name="Billede 3">
            <a:extLst>
              <a:ext uri="{FF2B5EF4-FFF2-40B4-BE49-F238E27FC236}">
                <a16:creationId xmlns:a16="http://schemas.microsoft.com/office/drawing/2014/main" id="{8720B104-F181-E281-30F7-A64554CE7C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0501" y="857250"/>
            <a:ext cx="5143500" cy="5143500"/>
          </a:xfrm>
          <a:prstGeom prst="rect">
            <a:avLst/>
          </a:prstGeom>
        </p:spPr>
      </p:pic>
    </p:spTree>
    <p:extLst>
      <p:ext uri="{BB962C8B-B14F-4D97-AF65-F5344CB8AC3E}">
        <p14:creationId xmlns:p14="http://schemas.microsoft.com/office/powerpoint/2010/main" val="2273544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8C7C7E-A4EA-5BF5-007D-811FD338AEA5}"/>
              </a:ext>
            </a:extLst>
          </p:cNvPr>
          <p:cNvSpPr>
            <a:spLocks noGrp="1"/>
          </p:cNvSpPr>
          <p:nvPr>
            <p:ph type="title"/>
          </p:nvPr>
        </p:nvSpPr>
        <p:spPr/>
        <p:txBody>
          <a:bodyPr/>
          <a:lstStyle/>
          <a:p>
            <a:r>
              <a:rPr lang="da-DK" dirty="0"/>
              <a:t>Donation Melsen Fonden Aalborg</a:t>
            </a:r>
          </a:p>
        </p:txBody>
      </p:sp>
      <p:sp>
        <p:nvSpPr>
          <p:cNvPr id="3" name="Pladsholder til indhold 2">
            <a:extLst>
              <a:ext uri="{FF2B5EF4-FFF2-40B4-BE49-F238E27FC236}">
                <a16:creationId xmlns:a16="http://schemas.microsoft.com/office/drawing/2014/main" id="{3D2BD343-9612-0DAF-E853-A9FE146D6A9B}"/>
              </a:ext>
            </a:extLst>
          </p:cNvPr>
          <p:cNvSpPr>
            <a:spLocks noGrp="1"/>
          </p:cNvSpPr>
          <p:nvPr>
            <p:ph idx="1"/>
          </p:nvPr>
        </p:nvSpPr>
        <p:spPr/>
        <p:txBody>
          <a:bodyPr/>
          <a:lstStyle/>
          <a:p>
            <a:endParaRPr lang="da-DK" dirty="0"/>
          </a:p>
          <a:p>
            <a:r>
              <a:rPr lang="da-DK" dirty="0"/>
              <a:t>280 hjertestartere til Hjerteforeningerne i Region Nord</a:t>
            </a:r>
          </a:p>
          <a:p>
            <a:endParaRPr lang="da-DK" dirty="0"/>
          </a:p>
          <a:p>
            <a:r>
              <a:rPr lang="da-DK" dirty="0"/>
              <a:t>Lokal opgave at få placeret Hjertestarterne geografisk</a:t>
            </a:r>
          </a:p>
          <a:p>
            <a:endParaRPr lang="da-DK" dirty="0"/>
          </a:p>
          <a:p>
            <a:r>
              <a:rPr lang="da-DK" dirty="0"/>
              <a:t>Få lavet aftale med ejere om ophængning og installation</a:t>
            </a:r>
          </a:p>
          <a:p>
            <a:endParaRPr lang="da-DK" dirty="0"/>
          </a:p>
          <a:p>
            <a:r>
              <a:rPr lang="da-DK" dirty="0"/>
              <a:t>Tidshorisont – 1 år</a:t>
            </a:r>
          </a:p>
          <a:p>
            <a:r>
              <a:rPr lang="da-DK" dirty="0"/>
              <a:t>Status nu: 1 april er det et år siden, den første kom op. I Mariagerfjord har fået </a:t>
            </a:r>
            <a:r>
              <a:rPr lang="da-DK"/>
              <a:t>sat 24 -25 op</a:t>
            </a:r>
            <a:endParaRPr lang="da-DK" dirty="0"/>
          </a:p>
          <a:p>
            <a:pPr marL="0" indent="0">
              <a:buNone/>
            </a:pPr>
            <a:endParaRPr lang="da-DK" dirty="0"/>
          </a:p>
        </p:txBody>
      </p:sp>
    </p:spTree>
    <p:extLst>
      <p:ext uri="{BB962C8B-B14F-4D97-AF65-F5344CB8AC3E}">
        <p14:creationId xmlns:p14="http://schemas.microsoft.com/office/powerpoint/2010/main" val="16204561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CF9837-593C-474C-8342-E82FBCBA7F0E}"/>
              </a:ext>
            </a:extLst>
          </p:cNvPr>
          <p:cNvSpPr>
            <a:spLocks noGrp="1"/>
          </p:cNvSpPr>
          <p:nvPr>
            <p:ph type="title"/>
          </p:nvPr>
        </p:nvSpPr>
        <p:spPr/>
        <p:txBody>
          <a:bodyPr/>
          <a:lstStyle/>
          <a:p>
            <a:r>
              <a:rPr lang="da-DK" dirty="0"/>
              <a:t>Hjerteredderkursus</a:t>
            </a:r>
          </a:p>
        </p:txBody>
      </p:sp>
      <p:pic>
        <p:nvPicPr>
          <p:cNvPr id="4" name="Pladsholder til indhold 7">
            <a:extLst>
              <a:ext uri="{FF2B5EF4-FFF2-40B4-BE49-F238E27FC236}">
                <a16:creationId xmlns:a16="http://schemas.microsoft.com/office/drawing/2014/main" id="{9A9DEC75-D7AE-461C-ADD9-4A52C4917C4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39952" y="2315105"/>
            <a:ext cx="4397675" cy="2904968"/>
          </a:xfrm>
        </p:spPr>
      </p:pic>
      <p:sp>
        <p:nvSpPr>
          <p:cNvPr id="5" name="Rektangel 4">
            <a:extLst>
              <a:ext uri="{FF2B5EF4-FFF2-40B4-BE49-F238E27FC236}">
                <a16:creationId xmlns:a16="http://schemas.microsoft.com/office/drawing/2014/main" id="{607955B5-6C18-496E-881E-B3756F74EB30}"/>
              </a:ext>
            </a:extLst>
          </p:cNvPr>
          <p:cNvSpPr/>
          <p:nvPr/>
        </p:nvSpPr>
        <p:spPr>
          <a:xfrm>
            <a:off x="606373" y="2729002"/>
            <a:ext cx="3245547" cy="1692771"/>
          </a:xfrm>
          <a:prstGeom prst="rect">
            <a:avLst/>
          </a:prstGeom>
        </p:spPr>
        <p:txBody>
          <a:bodyPr wrap="square">
            <a:spAutoFit/>
          </a:bodyPr>
          <a:lstStyle/>
          <a:p>
            <a:r>
              <a:rPr lang="da-DK" sz="2400" b="1" dirty="0"/>
              <a:t>Få</a:t>
            </a:r>
            <a:r>
              <a:rPr lang="da-DK" sz="2000" b="1" dirty="0"/>
              <a:t> et gratis introkursus i genoplivning! Det tager kun 30 minutter. Tilmeld en gruppe på min. 5 pers. og instruktøren kommer til jer.</a:t>
            </a:r>
          </a:p>
        </p:txBody>
      </p:sp>
    </p:spTree>
    <p:extLst>
      <p:ext uri="{BB962C8B-B14F-4D97-AF65-F5344CB8AC3E}">
        <p14:creationId xmlns:p14="http://schemas.microsoft.com/office/powerpoint/2010/main" val="12982883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2"/>
          <p:cNvSpPr>
            <a:spLocks noGrp="1"/>
          </p:cNvSpPr>
          <p:nvPr>
            <p:ph type="ftr" sz="quarter" idx="11"/>
          </p:nvPr>
        </p:nvSpPr>
        <p:spPr>
          <a:xfrm>
            <a:off x="0" y="5805264"/>
            <a:ext cx="9144000" cy="916211"/>
          </a:xfrm>
        </p:spPr>
        <p:txBody>
          <a:bodyPr/>
          <a:lstStyle/>
          <a:p>
            <a:pPr algn="l"/>
            <a:r>
              <a:rPr lang="da-DK" dirty="0"/>
              <a:t>           </a:t>
            </a:r>
            <a:endParaRPr lang="da-DK" sz="1000" dirty="0">
              <a:latin typeface="Verdana" pitchFamily="34" charset="0"/>
            </a:endParaRPr>
          </a:p>
        </p:txBody>
      </p:sp>
      <p:sp>
        <p:nvSpPr>
          <p:cNvPr id="6" name="Rectangle 4"/>
          <p:cNvSpPr>
            <a:spLocks noGrp="1" noChangeArrowheads="1"/>
          </p:cNvSpPr>
          <p:nvPr>
            <p:ph type="title"/>
          </p:nvPr>
        </p:nvSpPr>
        <p:spPr>
          <a:xfrm>
            <a:off x="457200" y="274638"/>
            <a:ext cx="8229600" cy="1858218"/>
          </a:xfrm>
          <a:noFill/>
        </p:spPr>
        <p:txBody>
          <a:bodyPr>
            <a:normAutofit/>
          </a:bodyPr>
          <a:lstStyle/>
          <a:p>
            <a:pPr eaLnBrk="1" hangingPunct="1"/>
            <a:r>
              <a:rPr lang="da-DK" sz="3600" dirty="0"/>
              <a:t>Hjertemotion</a:t>
            </a:r>
            <a:br>
              <a:rPr lang="da-DK" sz="3200" dirty="0"/>
            </a:br>
            <a:r>
              <a:rPr lang="da-DK" sz="2000" b="1" dirty="0"/>
              <a:t>5 hold i Hobro, 1 i Arden og 2 i Hadsund</a:t>
            </a:r>
            <a:br>
              <a:rPr lang="da-DK" sz="2000" b="1" dirty="0"/>
            </a:br>
            <a:r>
              <a:rPr lang="da-DK" sz="2000" b="1" dirty="0"/>
              <a:t>I alt 80 deltagere forår og efterår</a:t>
            </a:r>
            <a:endParaRPr lang="da-DK" sz="3200" b="1" dirty="0"/>
          </a:p>
        </p:txBody>
      </p:sp>
      <p:pic>
        <p:nvPicPr>
          <p:cNvPr id="4" name="Pladsholder til indhol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283968" y="2332669"/>
            <a:ext cx="4602979" cy="2720093"/>
          </a:xfrm>
        </p:spPr>
      </p:pic>
      <p:pic>
        <p:nvPicPr>
          <p:cNvPr id="5" name="Bille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2332669"/>
            <a:ext cx="3911545" cy="2160240"/>
          </a:xfrm>
          <a:prstGeom prst="rect">
            <a:avLst/>
          </a:prstGeom>
        </p:spPr>
      </p:pic>
      <p:pic>
        <p:nvPicPr>
          <p:cNvPr id="7" name="Billed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592" y="4692722"/>
            <a:ext cx="2807348" cy="1951863"/>
          </a:xfrm>
          <a:prstGeom prst="rect">
            <a:avLst/>
          </a:prstGeom>
        </p:spPr>
      </p:pic>
    </p:spTree>
    <p:extLst>
      <p:ext uri="{BB962C8B-B14F-4D97-AF65-F5344CB8AC3E}">
        <p14:creationId xmlns:p14="http://schemas.microsoft.com/office/powerpoint/2010/main" val="32841015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Hjerteforeningen">
  <a:themeElements>
    <a:clrScheme name="Hjerteforeningen">
      <a:dk1>
        <a:sysClr val="windowText" lastClr="000000"/>
      </a:dk1>
      <a:lt1>
        <a:sysClr val="window" lastClr="FFFFFF"/>
      </a:lt1>
      <a:dk2>
        <a:srgbClr val="878787"/>
      </a:dk2>
      <a:lt2>
        <a:srgbClr val="BCBDBE"/>
      </a:lt2>
      <a:accent1>
        <a:srgbClr val="D2321E"/>
      </a:accent1>
      <a:accent2>
        <a:srgbClr val="64871E"/>
      </a:accent2>
      <a:accent3>
        <a:srgbClr val="DC1A59"/>
      </a:accent3>
      <a:accent4>
        <a:srgbClr val="509BB9"/>
      </a:accent4>
      <a:accent5>
        <a:srgbClr val="E65014"/>
      </a:accent5>
      <a:accent6>
        <a:srgbClr val="4B4B4D"/>
      </a:accent6>
      <a:hlink>
        <a:srgbClr val="C00000"/>
      </a:hlink>
      <a:folHlink>
        <a:srgbClr val="C000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Hjerteforeningen">
  <a:themeElements>
    <a:clrScheme name="Hjerteforeningen">
      <a:dk1>
        <a:srgbClr val="000000"/>
      </a:dk1>
      <a:lt1>
        <a:srgbClr val="FFFFFF"/>
      </a:lt1>
      <a:dk2>
        <a:srgbClr val="002A3A"/>
      </a:dk2>
      <a:lt2>
        <a:srgbClr val="E5E9EB"/>
      </a:lt2>
      <a:accent1>
        <a:srgbClr val="C8102E"/>
      </a:accent1>
      <a:accent2>
        <a:srgbClr val="002A3A"/>
      </a:accent2>
      <a:accent3>
        <a:srgbClr val="335561"/>
      </a:accent3>
      <a:accent4>
        <a:srgbClr val="667F89"/>
      </a:accent4>
      <a:accent5>
        <a:srgbClr val="99AAB0"/>
      </a:accent5>
      <a:accent6>
        <a:srgbClr val="CCD4D8"/>
      </a:accent6>
      <a:hlink>
        <a:srgbClr val="C8102E"/>
      </a:hlink>
      <a:folHlink>
        <a:srgbClr val="335561"/>
      </a:folHlink>
    </a:clrScheme>
    <a:fontScheme name="Hjerteforeningen">
      <a:majorFont>
        <a:latin typeface="Roboto Condensed"/>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solidFill>
            <a:schemeClr val="tx2"/>
          </a:solidFill>
        </a:ln>
      </a:spPr>
      <a:bodyPr lIns="72000" tIns="36000" rIns="72000" bIns="36000" rtlCol="0" anchor="ctr"/>
      <a:lstStyle>
        <a:defPPr algn="ctr">
          <a:defRPr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custClrLst>
    <a:custClr name="Hjerterød 100%">
      <a:srgbClr val="C8102E"/>
    </a:custClr>
    <a:custClr name="Hjerterød 90%">
      <a:srgbClr val="CE2843"/>
    </a:custClr>
    <a:custClr name="Hjerterød 80%">
      <a:srgbClr val="CE3B53"/>
    </a:custClr>
    <a:custClr name="Hjerterød 70%">
      <a:srgbClr val="D9586D"/>
    </a:custClr>
    <a:custClr name="Hjerterød 60%">
      <a:srgbClr val="DE7082"/>
    </a:custClr>
    <a:custClr name="Hjerterød 50%">
      <a:srgbClr val="E38796"/>
    </a:custClr>
    <a:custClr name="Hjerterød 40%">
      <a:srgbClr val="E99FAB"/>
    </a:custClr>
    <a:custClr name="Hjerterød 30%">
      <a:srgbClr val="EEB7C0"/>
    </a:custClr>
    <a:custClr name="Hjerterød 20%">
      <a:srgbClr val="F4CFD5"/>
    </a:custClr>
    <a:custClr name="Hjerterød 10%">
      <a:srgbClr val="F9E7EA"/>
    </a:custClr>
    <a:custClr name="Blå 100%">
      <a:srgbClr val="002A3A"/>
    </a:custClr>
    <a:custClr name="Blå 90%">
      <a:srgbClr val="1A404E"/>
    </a:custClr>
    <a:custClr name="Blå 80%">
      <a:srgbClr val="335561"/>
    </a:custClr>
    <a:custClr name="Blå 70%">
      <a:srgbClr val="4D6A75"/>
    </a:custClr>
    <a:custClr name="Blå 60%">
      <a:srgbClr val="667F89"/>
    </a:custClr>
    <a:custClr name="Blå 50%">
      <a:srgbClr val="7F949C"/>
    </a:custClr>
    <a:custClr name="Blå 40%">
      <a:srgbClr val="99AAB0"/>
    </a:custClr>
    <a:custClr name="Blå 30%">
      <a:srgbClr val="B2BFC4"/>
    </a:custClr>
    <a:custClr name="Blå 20%">
      <a:srgbClr val="CCD4D8"/>
    </a:custClr>
    <a:custClr name="Blå 10%">
      <a:srgbClr val="E5E9EB"/>
    </a:custClr>
    <a:custClr name="Grafit grå 100%">
      <a:srgbClr val="575756"/>
    </a:custClr>
    <a:custClr name="Grafit grå 40%">
      <a:srgbClr val="BCBCBB"/>
    </a:custClr>
    <a:custClr name="Dyb rød 100%">
      <a:srgbClr val="A6093D"/>
    </a:custClr>
    <a:custClr name="Dyb rød 40%">
      <a:srgbClr val="DB9DB1"/>
    </a:custClr>
    <a:custClr name="Attention orange 100%">
      <a:srgbClr val="E87722"/>
    </a:custClr>
    <a:custClr name="Attention orange 40%">
      <a:srgbClr val="F6C9A7"/>
    </a:custClr>
    <a:custClr name="Science grøn 100%">
      <a:srgbClr val="00B2A9"/>
    </a:custClr>
    <a:custClr name="Science grøn 40%">
      <a:srgbClr val="99E0DD"/>
    </a:custClr>
    <a:custClr name="Støvet blå 100%">
      <a:srgbClr val="34657F"/>
    </a:custClr>
    <a:custClr name="Støvet blå 40%">
      <a:srgbClr val="AEC1CC"/>
    </a:custClr>
    <a:custClr name="Grafit grå 80%">
      <a:srgbClr val="797978"/>
    </a:custClr>
    <a:custClr name="Grafit grå 20%">
      <a:srgbClr val="DDDDDD"/>
    </a:custClr>
    <a:custClr name="Dyb rød 80%">
      <a:srgbClr val="B83A64"/>
    </a:custClr>
    <a:custClr name="Dyb rød 20%">
      <a:srgbClr val="EDCED8"/>
    </a:custClr>
    <a:custClr name="Attention orange 80%">
      <a:srgbClr val="ED924E"/>
    </a:custClr>
    <a:custClr name="Attention orange 20%">
      <a:srgbClr val="FAE4D3"/>
    </a:custClr>
    <a:custClr name="Science grøn 80%">
      <a:srgbClr val="33C1BA"/>
    </a:custClr>
    <a:custClr name="Science grøn 20%">
      <a:srgbClr val="CCF0EE"/>
    </a:custClr>
    <a:custClr name="Støvet blå 80%">
      <a:srgbClr val="5D8499"/>
    </a:custClr>
    <a:custClr name="Støvet blå 20%">
      <a:srgbClr val="D6E0E5"/>
    </a:custClr>
    <a:custClr name="Grafit grå 60%">
      <a:srgbClr val="9A9A9A"/>
    </a:custClr>
    <a:custClr name="Grafit grå 10%">
      <a:srgbClr val="EEEEEE"/>
    </a:custClr>
    <a:custClr name="Dyb rød 60%">
      <a:srgbClr val="CA6B8B"/>
    </a:custClr>
    <a:custClr name="Dyb rød 10%">
      <a:srgbClr val="F6E6EB"/>
    </a:custClr>
    <a:custClr name="Attention orange 60%">
      <a:srgbClr val="F1AD7A"/>
    </a:custClr>
    <a:custClr name="Attention orange 10%">
      <a:srgbClr val="FDF1E8"/>
    </a:custClr>
    <a:custClr name="Science grøn 60%">
      <a:srgbClr val="66D1CB"/>
    </a:custClr>
    <a:custClr name="Science grøn 10%">
      <a:srgbClr val="E5F7F6"/>
    </a:custClr>
    <a:custClr name="Støvet blå 60%">
      <a:srgbClr val="85A3B2"/>
    </a:custClr>
    <a:custClr name="Støvet blå 10%">
      <a:srgbClr val="EAEFF2"/>
    </a:custClr>
  </a:custClrLst>
  <a:extLst>
    <a:ext uri="{05A4C25C-085E-4340-85A3-A5531E510DB2}">
      <thm15:themeFamily xmlns:thm15="http://schemas.microsoft.com/office/thememl/2012/main" name="Præsentation1" id="{AC3AB27B-5FDA-204C-B220-D1F67A3B3E98}" vid="{C8DFA6F0-22E4-6147-902F-53F3F82FAFEE}"/>
    </a:ext>
  </a:ext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3550</TotalTime>
  <Words>1204</Words>
  <Application>Microsoft Office PowerPoint</Application>
  <PresentationFormat>Skærmshow (4:3)</PresentationFormat>
  <Paragraphs>292</Paragraphs>
  <Slides>23</Slides>
  <Notes>2</Notes>
  <HiddenSlides>0</HiddenSlides>
  <MMClips>0</MMClips>
  <ScaleCrop>false</ScaleCrop>
  <HeadingPairs>
    <vt:vector size="6" baseType="variant">
      <vt:variant>
        <vt:lpstr>Benyttede skrifttyper</vt:lpstr>
      </vt:variant>
      <vt:variant>
        <vt:i4>10</vt:i4>
      </vt:variant>
      <vt:variant>
        <vt:lpstr>Tema</vt:lpstr>
      </vt:variant>
      <vt:variant>
        <vt:i4>2</vt:i4>
      </vt:variant>
      <vt:variant>
        <vt:lpstr>Slidetitler</vt:lpstr>
      </vt:variant>
      <vt:variant>
        <vt:i4>23</vt:i4>
      </vt:variant>
    </vt:vector>
  </HeadingPairs>
  <TitlesOfParts>
    <vt:vector size="35" baseType="lpstr">
      <vt:lpstr>Aptos</vt:lpstr>
      <vt:lpstr>Arial</vt:lpstr>
      <vt:lpstr>Calibri</vt:lpstr>
      <vt:lpstr>Roboto</vt:lpstr>
      <vt:lpstr>Roboto Condensed</vt:lpstr>
      <vt:lpstr>Roboto Light</vt:lpstr>
      <vt:lpstr>Roboto Slab</vt:lpstr>
      <vt:lpstr>Segoe UI</vt:lpstr>
      <vt:lpstr>Times New Roman</vt:lpstr>
      <vt:lpstr>Verdana</vt:lpstr>
      <vt:lpstr>Hjerteforeningen</vt:lpstr>
      <vt:lpstr>1_Hjerteforeningen</vt:lpstr>
      <vt:lpstr>PowerPoint-præsentation</vt:lpstr>
      <vt:lpstr>Generalforsamling 2024</vt:lpstr>
      <vt:lpstr>Generalforsamling 2023</vt:lpstr>
      <vt:lpstr>DET KÆMPER HJERTEFORENINGEN FOR Hjerteforeningen kæmper for liv uden hjertesygdom. Vores to mærkesager er:</vt:lpstr>
      <vt:lpstr>Lokalforeningens indsats områder</vt:lpstr>
      <vt:lpstr>optimal placering af hjertestartere i region nordjylland </vt:lpstr>
      <vt:lpstr>Donation Melsen Fonden Aalborg</vt:lpstr>
      <vt:lpstr>Hjerteredderkursus</vt:lpstr>
      <vt:lpstr>Hjertemotion 5 hold i Hobro, 1 i Arden og 2 i Hadsund I alt 80 deltagere forår og efterår</vt:lpstr>
      <vt:lpstr>Mariagerfjords rehabiliteringsteam</vt:lpstr>
      <vt:lpstr>Hjertecafe </vt:lpstr>
      <vt:lpstr>Hjertesti </vt:lpstr>
      <vt:lpstr>Nytårskur 2024 </vt:lpstr>
      <vt:lpstr>Generalforsamling  tirsdag d. 12. marts kl. 19 Hobro Medborgerhus</vt:lpstr>
      <vt:lpstr>Tak for det gode samarbejde</vt:lpstr>
      <vt:lpstr>Tak for Jeres opmærksomhed!</vt:lpstr>
      <vt:lpstr>Generalforsamling</vt:lpstr>
      <vt:lpstr>Regnskab for 2023</vt:lpstr>
      <vt:lpstr>Generalforsamling</vt:lpstr>
      <vt:lpstr>Generalforsamling</vt:lpstr>
      <vt:lpstr>Valg af bestyrelse</vt:lpstr>
      <vt:lpstr>Bestyrelsens forslag</vt:lpstr>
      <vt:lpstr>Generalforsamling</vt:lpstr>
    </vt:vector>
  </TitlesOfParts>
  <Company>Hjerteforeningen</Company>
  <LinksUpToDate>false</LinksUpToDate>
  <SharedDoc>false</SharedDoc>
  <HyperlinkBase>http://www.hjerteforeningen.dk</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Hjerteforeningen</dc:title>
  <dc:subject>Hjerteforeningen</dc:subject>
  <dc:creator>Hjerteforeningen</dc:creator>
  <cp:lastModifiedBy>lene mark</cp:lastModifiedBy>
  <cp:revision>288</cp:revision>
  <cp:lastPrinted>2019-03-03T16:38:25Z</cp:lastPrinted>
  <dcterms:created xsi:type="dcterms:W3CDTF">2012-12-10T15:00:44Z</dcterms:created>
  <dcterms:modified xsi:type="dcterms:W3CDTF">2024-03-14T06:59:15Z</dcterms:modified>
</cp:coreProperties>
</file>