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6858000" cy="97234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41179-41F0-4AA8-8EFF-9C1919051F82}" type="datetimeFigureOut">
              <a:rPr lang="da-DK" smtClean="0"/>
              <a:t>21-01-2017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235579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9235579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672A4-DFC8-4BE5-BF6A-C35C2028C70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20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E2463-1500-4C17-A7EE-BB4A4BE30163}" type="datetimeFigureOut">
              <a:rPr lang="da-DK" smtClean="0"/>
              <a:t>21-01-2017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30250"/>
            <a:ext cx="4860925" cy="3646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618634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35579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9235579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09D1-98E6-4136-BEBC-E6EC3C10C36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55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D09D1-98E6-4136-BEBC-E6EC3C10C36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188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FFDB-0212-474B-AF96-FCB09368344E}" type="datetime1">
              <a:rPr lang="da-DK" smtClean="0"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939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F404-171C-4C35-B667-8CCED39681F0}" type="datetime1">
              <a:rPr lang="da-DK" smtClean="0"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88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ED31-0FEC-4CDD-B527-B11CBF1E7154}" type="datetime1">
              <a:rPr lang="da-DK" smtClean="0"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147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68C4-F5F3-4D74-AE65-44D68EB99ADD}" type="datetime1">
              <a:rPr lang="da-DK" smtClean="0"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47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4438-11E8-4071-9930-BF9F7DACED10}" type="datetime1">
              <a:rPr lang="da-DK" smtClean="0"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6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A270-B411-49DF-8D00-1EC74B491CD0}" type="datetime1">
              <a:rPr lang="da-DK" smtClean="0"/>
              <a:t>21-01-2017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78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A59A-4A80-4BC0-8261-DAD809FDD414}" type="datetime1">
              <a:rPr lang="da-DK" smtClean="0"/>
              <a:t>21-01-2017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86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15BC-A5C0-4C25-8744-6AA62448269D}" type="datetime1">
              <a:rPr lang="da-DK" smtClean="0"/>
              <a:t>21-01-2017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375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EDBA-B655-4324-8670-BD6991D240A5}" type="datetime1">
              <a:rPr lang="da-DK" smtClean="0"/>
              <a:t>21-01-2017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432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7619-B84F-4D63-9F0F-8F3ECD40AA59}" type="datetime1">
              <a:rPr lang="da-DK" smtClean="0"/>
              <a:t>21-01-2017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514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AE09-7FE5-4F9D-8F2C-D59EF6212A98}" type="datetime1">
              <a:rPr lang="da-DK" smtClean="0"/>
              <a:t>21-01-2017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445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A267-8EE6-4661-8007-0AB5234314C8}" type="datetime1">
              <a:rPr lang="da-DK" smtClean="0"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5EBA-A197-436D-A44C-C3FCD0EFC6E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61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467544" y="1030777"/>
            <a:ext cx="3672408" cy="1368152"/>
          </a:xfrm>
        </p:spPr>
        <p:txBody>
          <a:bodyPr>
            <a:normAutofit/>
          </a:bodyPr>
          <a:lstStyle/>
          <a:p>
            <a:r>
              <a:rPr lang="da-DK" sz="2400" b="1" dirty="0" smtClean="0"/>
              <a:t>Nytårsmarch 1.1.2016</a:t>
            </a:r>
          </a:p>
          <a:p>
            <a:r>
              <a:rPr lang="da-DK" dirty="0" smtClean="0"/>
              <a:t>Grete</a:t>
            </a:r>
          </a:p>
          <a:p>
            <a:endParaRPr lang="da-DK" dirty="0" smtClean="0"/>
          </a:p>
          <a:p>
            <a:r>
              <a:rPr lang="da-DK" dirty="0" smtClean="0"/>
              <a:t>2 ruter - en på ca. 3 km og en på ca. 4,2 km.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1</a:t>
            </a:fld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247964" cy="2831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0994"/>
            <a:ext cx="4176464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1331640" y="1484784"/>
            <a:ext cx="6912768" cy="4032448"/>
          </a:xfrm>
        </p:spPr>
        <p:txBody>
          <a:bodyPr>
            <a:normAutofit fontScale="92500" lnSpcReduction="10000"/>
          </a:bodyPr>
          <a:lstStyle/>
          <a:p>
            <a:r>
              <a:rPr lang="da-DK" sz="2400" b="1" dirty="0" smtClean="0"/>
              <a:t>Hvad kommer der til at ske i 2017?</a:t>
            </a:r>
          </a:p>
          <a:p>
            <a:r>
              <a:rPr lang="da-DK" sz="2200" dirty="0"/>
              <a:t>Lilla Voss</a:t>
            </a:r>
          </a:p>
          <a:p>
            <a:endParaRPr lang="da-D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Hjertestart ”kurserne” holder 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Motion i naturen fortsætter uændret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Indskrænkning af antallet af blodtryksmålinger overvejes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Gerne flere foredrag, og send forslag til 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Nytårs kuren fortsætter uændret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Mulighed for afholde hjertemotion som opfølgning på de kommunale rehabiliterings kurser undersøges.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200" dirty="0"/>
              <a:t>Der forsøges etableret cykelture i samarbejde med andre foreninger</a:t>
            </a:r>
          </a:p>
          <a:p>
            <a:endParaRPr lang="da-DK" sz="2200" dirty="0" smtClean="0"/>
          </a:p>
          <a:p>
            <a:endParaRPr lang="da-DK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73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1331640" y="1484784"/>
            <a:ext cx="6203032" cy="4032448"/>
          </a:xfrm>
        </p:spPr>
        <p:txBody>
          <a:bodyPr>
            <a:normAutofit fontScale="85000" lnSpcReduction="20000"/>
          </a:bodyPr>
          <a:lstStyle/>
          <a:p>
            <a:endParaRPr lang="da-DK" sz="2200" dirty="0"/>
          </a:p>
          <a:p>
            <a:pPr algn="ctr"/>
            <a:r>
              <a:rPr lang="da-DK" sz="2900" dirty="0">
                <a:solidFill>
                  <a:srgbClr val="0070C0"/>
                </a:solidFill>
              </a:rPr>
              <a:t>Mangler </a:t>
            </a:r>
            <a:r>
              <a:rPr lang="da-DK" sz="2900" dirty="0" smtClean="0">
                <a:solidFill>
                  <a:srgbClr val="0070C0"/>
                </a:solidFill>
              </a:rPr>
              <a:t>du noget </a:t>
            </a:r>
            <a:r>
              <a:rPr lang="da-DK" sz="2900" dirty="0">
                <a:solidFill>
                  <a:srgbClr val="0070C0"/>
                </a:solidFill>
              </a:rPr>
              <a:t>fra </a:t>
            </a:r>
            <a:r>
              <a:rPr lang="da-DK" sz="2900" dirty="0" smtClean="0">
                <a:solidFill>
                  <a:srgbClr val="0070C0"/>
                </a:solidFill>
              </a:rPr>
              <a:t>din lokalforening? </a:t>
            </a:r>
          </a:p>
          <a:p>
            <a:pPr algn="ctr"/>
            <a:endParaRPr lang="da-DK" sz="2900" dirty="0" smtClean="0">
              <a:solidFill>
                <a:srgbClr val="0070C0"/>
              </a:solidFill>
            </a:endParaRPr>
          </a:p>
          <a:p>
            <a:pPr algn="ctr"/>
            <a:r>
              <a:rPr lang="da-DK" sz="2900" dirty="0">
                <a:solidFill>
                  <a:srgbClr val="0070C0"/>
                </a:solidFill>
              </a:rPr>
              <a:t>H</a:t>
            </a:r>
            <a:r>
              <a:rPr lang="da-DK" sz="2900" dirty="0" smtClean="0">
                <a:solidFill>
                  <a:srgbClr val="0070C0"/>
                </a:solidFill>
              </a:rPr>
              <a:t>ar </a:t>
            </a:r>
            <a:r>
              <a:rPr lang="da-DK" sz="2900" dirty="0" smtClean="0">
                <a:solidFill>
                  <a:srgbClr val="0070C0"/>
                </a:solidFill>
              </a:rPr>
              <a:t>du ønsker eller forslag </a:t>
            </a:r>
            <a:r>
              <a:rPr lang="da-DK" sz="2900" dirty="0">
                <a:solidFill>
                  <a:srgbClr val="0070C0"/>
                </a:solidFill>
              </a:rPr>
              <a:t>til aktiviteter til gavn for </a:t>
            </a:r>
            <a:r>
              <a:rPr lang="da-DK" sz="2900" dirty="0" smtClean="0">
                <a:solidFill>
                  <a:srgbClr val="0070C0"/>
                </a:solidFill>
              </a:rPr>
              <a:t>hjertesagen</a:t>
            </a:r>
            <a:r>
              <a:rPr lang="da-DK" sz="2900" dirty="0" smtClean="0">
                <a:solidFill>
                  <a:srgbClr val="0070C0"/>
                </a:solidFill>
              </a:rPr>
              <a:t>?</a:t>
            </a:r>
          </a:p>
          <a:p>
            <a:pPr algn="ctr"/>
            <a:endParaRPr lang="da-DK" sz="2900" dirty="0" smtClean="0">
              <a:solidFill>
                <a:srgbClr val="0070C0"/>
              </a:solidFill>
            </a:endParaRPr>
          </a:p>
          <a:p>
            <a:pPr algn="ctr"/>
            <a:r>
              <a:rPr lang="da-DK" sz="2900" dirty="0" smtClean="0">
                <a:solidFill>
                  <a:srgbClr val="0070C0"/>
                </a:solidFill>
              </a:rPr>
              <a:t>Kontakte </a:t>
            </a:r>
            <a:r>
              <a:rPr lang="da-DK" sz="2900" dirty="0">
                <a:solidFill>
                  <a:srgbClr val="0070C0"/>
                </a:solidFill>
              </a:rPr>
              <a:t>os</a:t>
            </a:r>
            <a:r>
              <a:rPr lang="da-DK" sz="2900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da-DK" sz="2900" dirty="0" smtClean="0">
                <a:solidFill>
                  <a:srgbClr val="0070C0"/>
                </a:solidFill>
              </a:rPr>
              <a:t>på </a:t>
            </a:r>
            <a:r>
              <a:rPr lang="da-DK" sz="2900" dirty="0" smtClean="0">
                <a:solidFill>
                  <a:srgbClr val="0070C0"/>
                </a:solidFill>
              </a:rPr>
              <a:t>telefon 22 68 78 65</a:t>
            </a:r>
          </a:p>
          <a:p>
            <a:pPr algn="ctr"/>
            <a:r>
              <a:rPr lang="da-DK" sz="2900" dirty="0" smtClean="0">
                <a:solidFill>
                  <a:srgbClr val="0070C0"/>
                </a:solidFill>
              </a:rPr>
              <a:t>eller </a:t>
            </a:r>
          </a:p>
          <a:p>
            <a:pPr algn="ctr"/>
            <a:r>
              <a:rPr lang="da-DK" sz="2900" dirty="0" smtClean="0">
                <a:solidFill>
                  <a:srgbClr val="0070C0"/>
                </a:solidFill>
              </a:rPr>
              <a:t>på </a:t>
            </a:r>
            <a:r>
              <a:rPr lang="da-DK" sz="2900" dirty="0">
                <a:solidFill>
                  <a:srgbClr val="0070C0"/>
                </a:solidFill>
              </a:rPr>
              <a:t>e-mailen </a:t>
            </a:r>
            <a:r>
              <a:rPr lang="da-DK" sz="2900" u="sng" dirty="0">
                <a:solidFill>
                  <a:srgbClr val="0070C0"/>
                </a:solidFill>
              </a:rPr>
              <a:t>hjerter.alleroed@gmail.com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98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4762872" cy="2448272"/>
          </a:xfrm>
        </p:spPr>
        <p:txBody>
          <a:bodyPr>
            <a:normAutofit fontScale="77500" lnSpcReduction="20000"/>
          </a:bodyPr>
          <a:lstStyle/>
          <a:p>
            <a:r>
              <a:rPr lang="da-DK" sz="2400" b="1" dirty="0" smtClean="0"/>
              <a:t>Hjertestart ”kurser” i året</a:t>
            </a:r>
          </a:p>
          <a:p>
            <a:r>
              <a:rPr lang="da-DK" dirty="0" smtClean="0"/>
              <a:t>Lilla</a:t>
            </a:r>
          </a:p>
          <a:p>
            <a:endParaRPr lang="da-DK" dirty="0"/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2.april	        Allerød Bio		(14 deltagere)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6</a:t>
            </a:r>
            <a:r>
              <a:rPr lang="da-DK" dirty="0"/>
              <a:t>. april	</a:t>
            </a:r>
            <a:r>
              <a:rPr lang="da-DK" dirty="0" smtClean="0"/>
              <a:t>        Lynge Idrætshal</a:t>
            </a:r>
            <a:r>
              <a:rPr lang="da-DK" dirty="0"/>
              <a:t>	</a:t>
            </a:r>
            <a:r>
              <a:rPr lang="da-DK" dirty="0" smtClean="0"/>
              <a:t>(16 deltagere</a:t>
            </a:r>
            <a:r>
              <a:rPr lang="da-DK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13.april	</a:t>
            </a:r>
            <a:r>
              <a:rPr lang="da-DK" dirty="0" smtClean="0"/>
              <a:t>        Allerød Bibliotek</a:t>
            </a:r>
            <a:r>
              <a:rPr lang="da-DK" dirty="0"/>
              <a:t>	</a:t>
            </a:r>
            <a:r>
              <a:rPr lang="da-DK" dirty="0" smtClean="0"/>
              <a:t>(16 </a:t>
            </a:r>
            <a:r>
              <a:rPr lang="da-DK" dirty="0"/>
              <a:t>deltagere)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20.april	</a:t>
            </a:r>
            <a:r>
              <a:rPr lang="da-DK" dirty="0" smtClean="0"/>
              <a:t>        Allerød </a:t>
            </a:r>
            <a:r>
              <a:rPr lang="da-DK" dirty="0"/>
              <a:t>Bibliotek	</a:t>
            </a:r>
            <a:r>
              <a:rPr lang="da-DK" dirty="0" smtClean="0"/>
              <a:t>(16 </a:t>
            </a:r>
            <a:r>
              <a:rPr lang="da-DK" dirty="0"/>
              <a:t>deltagere)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11.maj	</a:t>
            </a:r>
            <a:r>
              <a:rPr lang="da-DK" dirty="0" smtClean="0"/>
              <a:t>        Allerød </a:t>
            </a:r>
            <a:r>
              <a:rPr lang="da-DK" dirty="0"/>
              <a:t>Bibliotek	</a:t>
            </a:r>
            <a:r>
              <a:rPr lang="da-DK" dirty="0" smtClean="0"/>
              <a:t>(14 </a:t>
            </a:r>
            <a:r>
              <a:rPr lang="da-DK" dirty="0"/>
              <a:t>deltagere)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12</a:t>
            </a:r>
            <a:r>
              <a:rPr lang="da-DK" dirty="0"/>
              <a:t>. september </a:t>
            </a:r>
            <a:r>
              <a:rPr lang="da-DK" dirty="0" smtClean="0"/>
              <a:t>   Allerød </a:t>
            </a:r>
            <a:r>
              <a:rPr lang="da-DK" dirty="0"/>
              <a:t>Bibliotek	</a:t>
            </a:r>
            <a:r>
              <a:rPr lang="da-DK" dirty="0" smtClean="0"/>
              <a:t>(10 </a:t>
            </a:r>
            <a:r>
              <a:rPr lang="da-DK" dirty="0"/>
              <a:t>deltagere)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19. september    Allerød Bibliotek	(14 deltagere)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3</a:t>
            </a:r>
            <a:r>
              <a:rPr lang="da-DK" dirty="0"/>
              <a:t>. oktober 	</a:t>
            </a:r>
            <a:r>
              <a:rPr lang="da-DK" dirty="0" smtClean="0"/>
              <a:t>        Allerød </a:t>
            </a:r>
            <a:r>
              <a:rPr lang="da-DK" dirty="0"/>
              <a:t>Bibliotek	</a:t>
            </a:r>
            <a:r>
              <a:rPr lang="da-DK" dirty="0" smtClean="0"/>
              <a:t>(15 </a:t>
            </a:r>
            <a:r>
              <a:rPr lang="da-DK" dirty="0"/>
              <a:t>deltagere)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10. </a:t>
            </a:r>
            <a:r>
              <a:rPr lang="da-DK" dirty="0" smtClean="0"/>
              <a:t>oktober</a:t>
            </a:r>
            <a:r>
              <a:rPr lang="da-DK" dirty="0"/>
              <a:t> </a:t>
            </a:r>
            <a:r>
              <a:rPr lang="da-DK" dirty="0" smtClean="0"/>
              <a:t>        Lynge </a:t>
            </a:r>
            <a:r>
              <a:rPr lang="da-DK" dirty="0"/>
              <a:t>Idrætshal	</a:t>
            </a:r>
            <a:r>
              <a:rPr lang="da-DK" dirty="0" smtClean="0"/>
              <a:t>(13 </a:t>
            </a:r>
            <a:r>
              <a:rPr lang="da-DK" dirty="0"/>
              <a:t>deltagere)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2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18" y="2348880"/>
            <a:ext cx="4636050" cy="386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5338936" cy="2232249"/>
          </a:xfrm>
        </p:spPr>
        <p:txBody>
          <a:bodyPr>
            <a:normAutofit/>
          </a:bodyPr>
          <a:lstStyle/>
          <a:p>
            <a:r>
              <a:rPr lang="da-DK" sz="2400" b="1" dirty="0" smtClean="0"/>
              <a:t>Hjertesund motion i naturen</a:t>
            </a:r>
          </a:p>
          <a:p>
            <a:r>
              <a:rPr lang="da-DK" dirty="0" smtClean="0"/>
              <a:t>Grete &amp; Lis</a:t>
            </a:r>
          </a:p>
          <a:p>
            <a:endParaRPr lang="da-DK" dirty="0" smtClean="0"/>
          </a:p>
          <a:p>
            <a:r>
              <a:rPr lang="da-DK" dirty="0" smtClean="0"/>
              <a:t>2 gange 10 Torsdage kl. 14 -15 i Ravnsholt </a:t>
            </a:r>
            <a:r>
              <a:rPr lang="da-DK" dirty="0" smtClean="0"/>
              <a:t>Skoven.</a:t>
            </a:r>
          </a:p>
          <a:p>
            <a:r>
              <a:rPr lang="da-DK" dirty="0" smtClean="0"/>
              <a:t>Start </a:t>
            </a:r>
            <a:r>
              <a:rPr lang="da-DK" dirty="0" smtClean="0"/>
              <a:t>fra Skovensvej </a:t>
            </a:r>
            <a:r>
              <a:rPr lang="da-DK" dirty="0" smtClean="0"/>
              <a:t>10.</a:t>
            </a:r>
          </a:p>
          <a:p>
            <a:r>
              <a:rPr lang="da-DK" dirty="0" smtClean="0"/>
              <a:t>I </a:t>
            </a:r>
            <a:r>
              <a:rPr lang="da-DK" dirty="0" smtClean="0"/>
              <a:t>gennemsnit ca. 30 deltagere.</a:t>
            </a:r>
          </a:p>
          <a:p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3</a:t>
            </a:fld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3188972"/>
            <a:ext cx="4140460" cy="2904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88972"/>
            <a:ext cx="3816426" cy="2880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816426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457200" y="1484785"/>
            <a:ext cx="5338936" cy="2016224"/>
          </a:xfrm>
        </p:spPr>
        <p:txBody>
          <a:bodyPr>
            <a:normAutofit/>
          </a:bodyPr>
          <a:lstStyle/>
          <a:p>
            <a:r>
              <a:rPr lang="da-DK" sz="2400" b="1" dirty="0" smtClean="0"/>
              <a:t>Måling af blodtryk</a:t>
            </a:r>
          </a:p>
          <a:p>
            <a:r>
              <a:rPr lang="da-DK" dirty="0" smtClean="0"/>
              <a:t>Stig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1. onsdag i hver måned på Allerød Bibliotek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20. august </a:t>
            </a:r>
            <a:r>
              <a:rPr lang="da-DK" dirty="0" smtClean="0"/>
              <a:t>til Aktiv </a:t>
            </a:r>
            <a:r>
              <a:rPr lang="da-DK" dirty="0" smtClean="0"/>
              <a:t>fritid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Allerød </a:t>
            </a:r>
            <a:r>
              <a:rPr lang="da-DK" dirty="0" smtClean="0"/>
              <a:t>Apotek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4</a:t>
            </a:fld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57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6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5338936" cy="2016224"/>
          </a:xfrm>
        </p:spPr>
        <p:txBody>
          <a:bodyPr>
            <a:normAutofit/>
          </a:bodyPr>
          <a:lstStyle/>
          <a:p>
            <a:r>
              <a:rPr lang="da-DK" sz="2400" b="1" dirty="0" smtClean="0"/>
              <a:t>Foredrag</a:t>
            </a:r>
          </a:p>
          <a:p>
            <a:r>
              <a:rPr lang="da-DK" dirty="0" smtClean="0"/>
              <a:t>Lene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13. januar 	At rejse med en hjertesygdom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16. januar	Motion, der forebygger hjerte-kar sygdomme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5</a:t>
            </a:fld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2852936"/>
            <a:ext cx="4647973" cy="34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5338936" cy="2952327"/>
          </a:xfrm>
        </p:spPr>
        <p:txBody>
          <a:bodyPr>
            <a:normAutofit/>
          </a:bodyPr>
          <a:lstStyle/>
          <a:p>
            <a:r>
              <a:rPr lang="da-DK" sz="2400" b="1" dirty="0" smtClean="0"/>
              <a:t>Aktiv Fritid den 20. august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Hjertebil (hentning og aflevering)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Vi måler dit blodtryk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Uddeling af frugt og kaffe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Uddeling af brochurer og pr for Hjerteforeningen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Salg af bøger og materiale fra Hjerteforeningen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6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58970"/>
            <a:ext cx="4248472" cy="3186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74378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6707088" cy="4032448"/>
          </a:xfrm>
        </p:spPr>
        <p:txBody>
          <a:bodyPr>
            <a:normAutofit/>
          </a:bodyPr>
          <a:lstStyle/>
          <a:p>
            <a:r>
              <a:rPr lang="da-DK" sz="2400" b="1" dirty="0" smtClean="0"/>
              <a:t>Hjerteforeningens Landsindsamling den 24. april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1. gang for Hjerteforeningen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Hjerteforeningen har godt 800 medlemmer i Allerød Kommune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Der er lagt 99 </a:t>
            </a:r>
            <a:r>
              <a:rPr lang="da-DK" dirty="0" smtClean="0"/>
              <a:t>ruter i Allerød, Lynge og Blovstrød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Vi har 3 </a:t>
            </a:r>
            <a:r>
              <a:rPr lang="da-DK" dirty="0" smtClean="0"/>
              <a:t>år til at få dækket alle ruter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Der var stor </a:t>
            </a:r>
            <a:r>
              <a:rPr lang="da-DK" dirty="0" smtClean="0"/>
              <a:t>annonceaktivitet for at hverve indsamlere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Kun Ca</a:t>
            </a:r>
            <a:r>
              <a:rPr lang="da-DK" dirty="0" smtClean="0"/>
              <a:t>. </a:t>
            </a:r>
            <a:r>
              <a:rPr lang="da-DK" dirty="0" smtClean="0"/>
              <a:t>20 af ruterne </a:t>
            </a:r>
            <a:r>
              <a:rPr lang="da-DK" dirty="0" smtClean="0"/>
              <a:t>blev dækket (~20</a:t>
            </a:r>
            <a:r>
              <a:rPr lang="da-DK" dirty="0" smtClean="0"/>
              <a:t>%!), skal vi ikke gøre det bedre i år?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Der blev indsamlet ca. 27.000 kr i Allerød og godt 3,2 mill. kr på landsplan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 smtClean="0"/>
              <a:t>Indsamlingen er i år søndag den 30 </a:t>
            </a:r>
            <a:r>
              <a:rPr lang="da-DK" b="1" dirty="0" smtClean="0"/>
              <a:t>april.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Vi mangler </a:t>
            </a:r>
            <a:r>
              <a:rPr lang="da-DK" b="1" dirty="0" smtClean="0"/>
              <a:t>indsamlere, du kan melde </a:t>
            </a:r>
            <a:r>
              <a:rPr lang="da-DK" b="1" dirty="0"/>
              <a:t>dig på </a:t>
            </a:r>
            <a:r>
              <a:rPr lang="da-DK" b="1" u="sng" dirty="0" smtClean="0"/>
              <a:t>indsamling.hjerteforeningen.dk</a:t>
            </a:r>
            <a:endParaRPr lang="da-D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00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6203032" cy="3528391"/>
          </a:xfrm>
        </p:spPr>
        <p:txBody>
          <a:bodyPr>
            <a:normAutofit/>
          </a:bodyPr>
          <a:lstStyle/>
          <a:p>
            <a:r>
              <a:rPr lang="da-DK" sz="2400" b="1" dirty="0" smtClean="0"/>
              <a:t>Annoncering m.m.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Elektroniske nyhedsbreve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Vedligeholdelse af den lokale hjemmeside – </a:t>
            </a:r>
            <a:r>
              <a:rPr lang="da-DK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alleroed. hjerteforeningen.dk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Annoncer i Allerød Nyt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Pressemeddelelser i lokalpressen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PP reklamer i Allerød 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Lokal aktivitets og hverve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Vedligeholde lokalt e-mail kartotek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Golfens dag på Hillerød Golf Klub den 13. september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78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da-DK" sz="4000" dirty="0">
                <a:solidFill>
                  <a:prstClr val="black"/>
                </a:solidFill>
              </a:rPr>
              <a:t>Beretning for </a:t>
            </a:r>
            <a:r>
              <a:rPr lang="da-DK" sz="4000" dirty="0" smtClean="0">
                <a:solidFill>
                  <a:prstClr val="black"/>
                </a:solidFill>
              </a:rPr>
              <a:t>2016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6203032" cy="2952327"/>
          </a:xfrm>
        </p:spPr>
        <p:txBody>
          <a:bodyPr>
            <a:normAutofit/>
          </a:bodyPr>
          <a:lstStyle/>
          <a:p>
            <a:r>
              <a:rPr lang="da-DK" sz="2400" b="1" dirty="0" smtClean="0"/>
              <a:t>Der sker meget i Hjerteforeningen i Allerød</a:t>
            </a:r>
          </a:p>
          <a:p>
            <a:r>
              <a:rPr lang="da-DK" dirty="0" smtClean="0"/>
              <a:t>Lilla Voss</a:t>
            </a:r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Nye vedtægter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Årlige generalforsamlinger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Tilpasning af bestyrelsen (7 medlemmer)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Kreds af aktive søges knyttet til foreningen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2C5A-5876-443D-B858-B89479B816BC}" type="datetime1">
              <a:rPr lang="da-DK" smtClean="0"/>
              <a:t>21-01-2017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868144" y="6309320"/>
            <a:ext cx="2895600" cy="365125"/>
          </a:xfrm>
        </p:spPr>
        <p:txBody>
          <a:bodyPr/>
          <a:lstStyle/>
          <a:p>
            <a:pPr algn="r"/>
            <a:r>
              <a:rPr lang="da-DK" dirty="0" smtClean="0"/>
              <a:t>Hjerteforeningen Allerød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275856" y="6309320"/>
            <a:ext cx="2133600" cy="365125"/>
          </a:xfrm>
        </p:spPr>
        <p:txBody>
          <a:bodyPr/>
          <a:lstStyle/>
          <a:p>
            <a:pPr algn="ctr"/>
            <a:r>
              <a:rPr lang="da-DK" dirty="0" smtClean="0"/>
              <a:t>  PP #</a:t>
            </a:r>
            <a:fld id="{010A5EBA-A197-436D-A44C-C3FCD0EFC6EB}" type="slidenum">
              <a:rPr lang="da-DK" smtClean="0"/>
              <a:pPr algn="ctr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24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505</Words>
  <Application>Microsoft Office PowerPoint</Application>
  <PresentationFormat>On-screen Show (4:3)</PresentationFormat>
  <Paragraphs>153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Kontortema</vt:lpstr>
      <vt:lpstr>Beretning for 2016</vt:lpstr>
      <vt:lpstr>Beretning for 2016</vt:lpstr>
      <vt:lpstr>Beretning for 2016</vt:lpstr>
      <vt:lpstr>Beretning for 2016</vt:lpstr>
      <vt:lpstr>Beretning for 2016</vt:lpstr>
      <vt:lpstr>Beretning for 2016</vt:lpstr>
      <vt:lpstr>Beretning for 2016</vt:lpstr>
      <vt:lpstr>Beretning for 2016</vt:lpstr>
      <vt:lpstr>Beretning for 2016</vt:lpstr>
      <vt:lpstr>Beretning for 2016</vt:lpstr>
      <vt:lpstr>Beretning for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Beretning 2014-15</dc:title>
  <dc:creator>Lilla</dc:creator>
  <cp:lastModifiedBy>Kurt Bjernemose</cp:lastModifiedBy>
  <cp:revision>71</cp:revision>
  <cp:lastPrinted>2017-01-18T16:18:59Z</cp:lastPrinted>
  <dcterms:created xsi:type="dcterms:W3CDTF">2016-01-09T12:54:20Z</dcterms:created>
  <dcterms:modified xsi:type="dcterms:W3CDTF">2017-01-21T14:22:04Z</dcterms:modified>
</cp:coreProperties>
</file>